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notesSlides/notesSlide20.xml" ContentType="application/vnd.openxmlformats-officedocument.presentationml.notesSlide+xml"/>
  <Override PartName="/ppt/tags/tag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0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260" r:id="rId4"/>
    <p:sldId id="264" r:id="rId5"/>
    <p:sldId id="265" r:id="rId6"/>
    <p:sldId id="266" r:id="rId7"/>
    <p:sldId id="267" r:id="rId8"/>
    <p:sldId id="261" r:id="rId9"/>
    <p:sldId id="268" r:id="rId10"/>
    <p:sldId id="269" r:id="rId11"/>
    <p:sldId id="270" r:id="rId12"/>
    <p:sldId id="271" r:id="rId13"/>
    <p:sldId id="262" r:id="rId14"/>
    <p:sldId id="272" r:id="rId15"/>
    <p:sldId id="273" r:id="rId16"/>
    <p:sldId id="274" r:id="rId17"/>
    <p:sldId id="275" r:id="rId18"/>
    <p:sldId id="263" r:id="rId19"/>
    <p:sldId id="276" r:id="rId20"/>
    <p:sldId id="277" r:id="rId21"/>
    <p:sldId id="278" r:id="rId22"/>
    <p:sldId id="279" r:id="rId23"/>
    <p:sldId id="280" r:id="rId24"/>
    <p:sldId id="257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91B1"/>
    <a:srgbClr val="F9FDFD"/>
    <a:srgbClr val="6EC5E0"/>
    <a:srgbClr val="37AFD5"/>
    <a:srgbClr val="2DCDC9"/>
    <a:srgbClr val="87E4E4"/>
    <a:srgbClr val="1A657C"/>
    <a:srgbClr val="F3F9FB"/>
    <a:srgbClr val="C2D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54" y="7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BAB46-422E-4A39-AE02-84E5EDE1AD22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4CFB2-C55E-41FC-9828-D4E0DB7421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120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479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351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169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69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017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829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65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152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539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767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51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0435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435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118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4181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4207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182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863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754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265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254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392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88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768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44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83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648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20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22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23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207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4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643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148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55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943628" y="2522373"/>
            <a:ext cx="6312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感谢您下载包图网平台上提供的</a:t>
            </a:r>
            <a:r>
              <a:rPr lang="en-US" altLang="zh-CN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PPT</a:t>
            </a: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400" b="1" dirty="0">
              <a:solidFill>
                <a:schemeClr val="accent1">
                  <a:lumMod val="50000"/>
                  <a:alpha val="0"/>
                </a:schemeClr>
              </a:solidFill>
              <a:latin typeface="Auraka方黑檀" panose="02020700000000000000" pitchFamily="18" charset="-128"/>
              <a:ea typeface="Auraka方黑檀" panose="02020700000000000000" pitchFamily="18" charset="-128"/>
              <a:sym typeface="逐浪细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9949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2264410" y="868679"/>
            <a:ext cx="7678420" cy="5140960"/>
            <a:chOff x="2264410" y="868679"/>
            <a:chExt cx="7678420" cy="5140960"/>
          </a:xfrm>
        </p:grpSpPr>
        <p:sp>
          <p:nvSpPr>
            <p:cNvPr id="4" name="矩形 3"/>
            <p:cNvSpPr/>
            <p:nvPr/>
          </p:nvSpPr>
          <p:spPr>
            <a:xfrm>
              <a:off x="2651760" y="1087120"/>
              <a:ext cx="6898640" cy="470408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468880" y="868679"/>
              <a:ext cx="7264400" cy="5140960"/>
            </a:xfrm>
            <a:prstGeom prst="rect">
              <a:avLst/>
            </a:prstGeom>
            <a:noFill/>
            <a:ln w="47625">
              <a:solidFill>
                <a:srgbClr val="F3F9F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2264410" y="1711875"/>
              <a:ext cx="7678420" cy="3438883"/>
              <a:chOff x="2264410" y="1823635"/>
              <a:chExt cx="7678420" cy="343888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2264410" y="2332056"/>
                <a:ext cx="7678420" cy="2149957"/>
                <a:chOff x="2264410" y="2332056"/>
                <a:chExt cx="7678420" cy="2149957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2264410" y="2332056"/>
                  <a:ext cx="767842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spc="6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B U S I N E S </a:t>
                  </a:r>
                  <a:r>
                    <a:rPr lang="en-US" altLang="zh-CN" sz="6000" spc="600" dirty="0" err="1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S</a:t>
                  </a:r>
                  <a:endParaRPr lang="zh-CN" altLang="en-US" sz="6000" spc="6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cxnSp>
              <p:nvCxnSpPr>
                <p:cNvPr id="8" name="直接连接符 7"/>
                <p:cNvCxnSpPr/>
                <p:nvPr/>
              </p:nvCxnSpPr>
              <p:spPr>
                <a:xfrm>
                  <a:off x="3206750" y="3459479"/>
                  <a:ext cx="5781040" cy="0"/>
                </a:xfrm>
                <a:prstGeom prst="line">
                  <a:avLst/>
                </a:prstGeom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 useBgFill="1">
              <p:nvSpPr>
                <p:cNvPr id="9" name="等腰三角形 8"/>
                <p:cNvSpPr/>
                <p:nvPr/>
              </p:nvSpPr>
              <p:spPr>
                <a:xfrm flipV="1">
                  <a:off x="5887720" y="3629347"/>
                  <a:ext cx="416560" cy="21336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5" name="组合 14"/>
                <p:cNvGrpSpPr/>
                <p:nvPr/>
              </p:nvGrpSpPr>
              <p:grpSpPr>
                <a:xfrm>
                  <a:off x="3216910" y="3762052"/>
                  <a:ext cx="6174740" cy="719961"/>
                  <a:chOff x="5120640" y="3796041"/>
                  <a:chExt cx="6174740" cy="719961"/>
                </a:xfrm>
              </p:grpSpPr>
              <p:sp>
                <p:nvSpPr>
                  <p:cNvPr id="11" name="文本框 10"/>
                  <p:cNvSpPr txBox="1"/>
                  <p:nvPr/>
                </p:nvSpPr>
                <p:spPr>
                  <a:xfrm>
                    <a:off x="5120640" y="3796041"/>
                    <a:ext cx="318389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工作汇报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4" name="文本框 13"/>
                  <p:cNvSpPr txBox="1"/>
                  <p:nvPr/>
                </p:nvSpPr>
                <p:spPr>
                  <a:xfrm>
                    <a:off x="8209280" y="3808116"/>
                    <a:ext cx="308610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计划总结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sp>
            <p:nvSpPr>
              <p:cNvPr id="17" name="文本框 16"/>
              <p:cNvSpPr txBox="1"/>
              <p:nvPr/>
            </p:nvSpPr>
            <p:spPr>
              <a:xfrm>
                <a:off x="3503295" y="1823635"/>
                <a:ext cx="51854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i="1" spc="2000" dirty="0" smtClean="0">
                    <a:solidFill>
                      <a:srgbClr val="2591B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</a:t>
                </a:r>
                <a:endParaRPr lang="zh-CN" altLang="en-US" sz="1600" i="1" spc="2000" dirty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3216910" y="4662354"/>
                <a:ext cx="5796280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</a:t>
                </a:r>
                <a:r>
                  <a:rPr lang="en-US" altLang="zh-CN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.</a:t>
                </a:r>
                <a:endParaRPr lang="en-US" altLang="zh-CN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  <p:pic>
        <p:nvPicPr>
          <p:cNvPr id="2" name="Rob Simonsen - Re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93368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53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bf993ed-4045-43f5-b6d7-6559592aae6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24713" y="1574448"/>
            <a:ext cx="11526506" cy="4703168"/>
            <a:chOff x="0" y="1340768"/>
            <a:chExt cx="11526506" cy="4703168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90F3A687-CCC4-4076-80DC-499B6EC5D9D3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3751521"/>
              <a:ext cx="4344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îsļîḍe">
              <a:extLst>
                <a:ext uri="{FF2B5EF4-FFF2-40B4-BE49-F238E27FC236}">
                  <a16:creationId xmlns:a16="http://schemas.microsoft.com/office/drawing/2014/main" id="{44906C57-1CD1-4D23-9303-937285CE9789}"/>
                </a:ext>
              </a:extLst>
            </p:cNvPr>
            <p:cNvSpPr/>
            <p:nvPr/>
          </p:nvSpPr>
          <p:spPr bwMode="auto">
            <a:xfrm>
              <a:off x="0" y="1340768"/>
              <a:ext cx="2351584" cy="4703168"/>
            </a:xfrm>
            <a:custGeom>
              <a:avLst/>
              <a:gdLst>
                <a:gd name="connsiteX0" fmla="*/ 0 w 2351584"/>
                <a:gd name="connsiteY0" fmla="*/ 0 h 4703168"/>
                <a:gd name="connsiteX1" fmla="*/ 2351584 w 2351584"/>
                <a:gd name="connsiteY1" fmla="*/ 2351584 h 4703168"/>
                <a:gd name="connsiteX2" fmla="*/ 0 w 2351584"/>
                <a:gd name="connsiteY2" fmla="*/ 4703168 h 4703168"/>
                <a:gd name="connsiteX3" fmla="*/ 0 w 2351584"/>
                <a:gd name="connsiteY3" fmla="*/ 3773472 h 4703168"/>
                <a:gd name="connsiteX4" fmla="*/ 1421888 w 2351584"/>
                <a:gd name="connsiteY4" fmla="*/ 2351584 h 4703168"/>
                <a:gd name="connsiteX5" fmla="*/ 0 w 2351584"/>
                <a:gd name="connsiteY5" fmla="*/ 929696 h 47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1584" h="4703168">
                  <a:moveTo>
                    <a:pt x="0" y="0"/>
                  </a:moveTo>
                  <a:cubicBezTo>
                    <a:pt x="1298744" y="0"/>
                    <a:pt x="2351584" y="1052840"/>
                    <a:pt x="2351584" y="2351584"/>
                  </a:cubicBezTo>
                  <a:cubicBezTo>
                    <a:pt x="2351584" y="3650328"/>
                    <a:pt x="1298744" y="4703168"/>
                    <a:pt x="0" y="4703168"/>
                  </a:cubicBezTo>
                  <a:lnTo>
                    <a:pt x="0" y="3773472"/>
                  </a:lnTo>
                  <a:cubicBezTo>
                    <a:pt x="785287" y="3773472"/>
                    <a:pt x="1421888" y="3136871"/>
                    <a:pt x="1421888" y="2351584"/>
                  </a:cubicBezTo>
                  <a:cubicBezTo>
                    <a:pt x="1421888" y="1566297"/>
                    <a:pt x="785287" y="929696"/>
                    <a:pt x="0" y="929696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389B038-65EC-4ACA-B096-E36085568B4C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1484784"/>
              <a:ext cx="0" cy="4437787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Sḷide">
              <a:extLst>
                <a:ext uri="{FF2B5EF4-FFF2-40B4-BE49-F238E27FC236}">
                  <a16:creationId xmlns:a16="http://schemas.microsoft.com/office/drawing/2014/main" id="{1BC21D2C-A172-4A19-9BEB-BED55D6DE9AA}"/>
                </a:ext>
              </a:extLst>
            </p:cNvPr>
            <p:cNvSpPr txBox="1"/>
            <p:nvPr/>
          </p:nvSpPr>
          <p:spPr>
            <a:xfrm>
              <a:off x="7331345" y="2576894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2" name="ïṡḻiďè">
              <a:extLst>
                <a:ext uri="{FF2B5EF4-FFF2-40B4-BE49-F238E27FC236}">
                  <a16:creationId xmlns:a16="http://schemas.microsoft.com/office/drawing/2014/main" id="{49D43924-C857-4D08-B5C4-3A686B2215B8}"/>
                </a:ext>
              </a:extLst>
            </p:cNvPr>
            <p:cNvSpPr txBox="1"/>
            <p:nvPr/>
          </p:nvSpPr>
          <p:spPr>
            <a:xfrm>
              <a:off x="7331345" y="2125101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îşliďè">
              <a:extLst>
                <a:ext uri="{FF2B5EF4-FFF2-40B4-BE49-F238E27FC236}">
                  <a16:creationId xmlns:a16="http://schemas.microsoft.com/office/drawing/2014/main" id="{1786AD5D-1316-40E9-8E28-69E8A1C378CB}"/>
                </a:ext>
              </a:extLst>
            </p:cNvPr>
            <p:cNvSpPr txBox="1"/>
            <p:nvPr/>
          </p:nvSpPr>
          <p:spPr>
            <a:xfrm>
              <a:off x="7331345" y="4459727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4" name="iś1îḍé">
              <a:extLst>
                <a:ext uri="{FF2B5EF4-FFF2-40B4-BE49-F238E27FC236}">
                  <a16:creationId xmlns:a16="http://schemas.microsoft.com/office/drawing/2014/main" id="{855F2342-B574-49CF-A1EF-3293C422BEA3}"/>
                </a:ext>
              </a:extLst>
            </p:cNvPr>
            <p:cNvSpPr txBox="1"/>
            <p:nvPr/>
          </p:nvSpPr>
          <p:spPr>
            <a:xfrm>
              <a:off x="7331345" y="4007934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5" name="îŝľíḍê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2465870" y="2646116"/>
              <a:ext cx="4522616" cy="221081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671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cb6122e-460d-4c97-a14f-4afa2c35b6e6"/>
          <p:cNvGrpSpPr>
            <a:grpSpLocks noChangeAspect="1"/>
          </p:cNvGrpSpPr>
          <p:nvPr/>
        </p:nvGrpSpPr>
        <p:grpSpPr>
          <a:xfrm>
            <a:off x="802108" y="1463628"/>
            <a:ext cx="10607400" cy="4690465"/>
            <a:chOff x="812253" y="1304764"/>
            <a:chExt cx="10607429" cy="4690478"/>
          </a:xfrm>
        </p:grpSpPr>
        <p:grpSp>
          <p:nvGrpSpPr>
            <p:cNvPr id="8" name="Group 1"/>
            <p:cNvGrpSpPr/>
            <p:nvPr/>
          </p:nvGrpSpPr>
          <p:grpSpPr>
            <a:xfrm>
              <a:off x="812253" y="1479095"/>
              <a:ext cx="5784928" cy="2044618"/>
              <a:chOff x="803822" y="1016361"/>
              <a:chExt cx="7536357" cy="2044618"/>
            </a:xfrm>
          </p:grpSpPr>
          <p:cxnSp>
            <p:nvCxnSpPr>
              <p:cNvPr id="93" name="íṩľíḍè-Straight Connector 2"/>
              <p:cNvCxnSpPr/>
              <p:nvPr/>
            </p:nvCxnSpPr>
            <p:spPr>
              <a:xfrm>
                <a:off x="803822" y="101636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íṩľíḍè-Straight Connector 3"/>
              <p:cNvCxnSpPr/>
              <p:nvPr/>
            </p:nvCxnSpPr>
            <p:spPr>
              <a:xfrm>
                <a:off x="803822" y="135713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íṩľíḍè-Straight Connector 4"/>
              <p:cNvCxnSpPr/>
              <p:nvPr/>
            </p:nvCxnSpPr>
            <p:spPr>
              <a:xfrm>
                <a:off x="803822" y="169790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íṩľíḍè-Straight Connector 5"/>
              <p:cNvCxnSpPr/>
              <p:nvPr/>
            </p:nvCxnSpPr>
            <p:spPr>
              <a:xfrm>
                <a:off x="803822" y="203867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íṩľíḍè-Straight Connector 6"/>
              <p:cNvCxnSpPr/>
              <p:nvPr/>
            </p:nvCxnSpPr>
            <p:spPr>
              <a:xfrm>
                <a:off x="803822" y="237944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íṩľíḍè-Straight Connector 7"/>
              <p:cNvCxnSpPr/>
              <p:nvPr/>
            </p:nvCxnSpPr>
            <p:spPr>
              <a:xfrm>
                <a:off x="803822" y="272021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íṩľíḍè-Straight Connector 8"/>
              <p:cNvCxnSpPr/>
              <p:nvPr/>
            </p:nvCxnSpPr>
            <p:spPr>
              <a:xfrm>
                <a:off x="803822" y="3060979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íṩľíḍè-Isosceles Triangle 9"/>
            <p:cNvSpPr/>
            <p:nvPr/>
          </p:nvSpPr>
          <p:spPr>
            <a:xfrm>
              <a:off x="1029176" y="2591825"/>
              <a:ext cx="1181258" cy="1825202"/>
            </a:xfrm>
            <a:prstGeom prst="triangle">
              <a:avLst/>
            </a:prstGeom>
            <a:gradFill>
              <a:gsLst>
                <a:gs pos="0">
                  <a:schemeClr val="accent1"/>
                </a:gs>
                <a:gs pos="48000">
                  <a:schemeClr val="accent1"/>
                </a:gs>
                <a:gs pos="5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íṩľíḍè-Isosceles Triangle 10"/>
            <p:cNvSpPr/>
            <p:nvPr/>
          </p:nvSpPr>
          <p:spPr>
            <a:xfrm>
              <a:off x="1871055" y="2982939"/>
              <a:ext cx="1181258" cy="1434087"/>
            </a:xfrm>
            <a:prstGeom prst="triangle">
              <a:avLst/>
            </a:prstGeom>
            <a:gradFill>
              <a:gsLst>
                <a:gs pos="0">
                  <a:schemeClr val="accent2"/>
                </a:gs>
                <a:gs pos="48000">
                  <a:schemeClr val="accent2"/>
                </a:gs>
                <a:gs pos="50000">
                  <a:schemeClr val="accent2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íṩľíḍè-Isosceles Triangle 11"/>
            <p:cNvSpPr/>
            <p:nvPr/>
          </p:nvSpPr>
          <p:spPr>
            <a:xfrm flipH="1">
              <a:off x="3554812" y="2200711"/>
              <a:ext cx="1181258" cy="2216315"/>
            </a:xfrm>
            <a:prstGeom prst="triangle">
              <a:avLst/>
            </a:prstGeom>
            <a:gradFill>
              <a:gsLst>
                <a:gs pos="100000">
                  <a:schemeClr val="accent4"/>
                </a:gs>
                <a:gs pos="51000">
                  <a:schemeClr val="accent4"/>
                </a:gs>
                <a:gs pos="50000">
                  <a:schemeClr val="accent4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íṩľíḍè-Isosceles Triangle 12"/>
            <p:cNvSpPr/>
            <p:nvPr/>
          </p:nvSpPr>
          <p:spPr>
            <a:xfrm>
              <a:off x="2712933" y="3417513"/>
              <a:ext cx="1181258" cy="999514"/>
            </a:xfrm>
            <a:prstGeom prst="triangle">
              <a:avLst/>
            </a:prstGeom>
            <a:gradFill>
              <a:gsLst>
                <a:gs pos="0">
                  <a:schemeClr val="accent3"/>
                </a:gs>
                <a:gs pos="48000">
                  <a:schemeClr val="accent3"/>
                </a:gs>
                <a:gs pos="50000">
                  <a:schemeClr val="accent3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íṩľíḍè-Isosceles Triangle 13"/>
            <p:cNvSpPr/>
            <p:nvPr/>
          </p:nvSpPr>
          <p:spPr>
            <a:xfrm flipH="1">
              <a:off x="4396690" y="2675635"/>
              <a:ext cx="1181258" cy="1741391"/>
            </a:xfrm>
            <a:prstGeom prst="triangle">
              <a:avLst/>
            </a:prstGeom>
            <a:gradFill>
              <a:gsLst>
                <a:gs pos="100000">
                  <a:schemeClr val="accent5"/>
                </a:gs>
                <a:gs pos="51000">
                  <a:schemeClr val="accent5"/>
                </a:gs>
                <a:gs pos="50000">
                  <a:schemeClr val="accent5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íṩľíḍè-Isosceles Triangle 14"/>
            <p:cNvSpPr/>
            <p:nvPr/>
          </p:nvSpPr>
          <p:spPr>
            <a:xfrm flipH="1">
              <a:off x="5238569" y="3203330"/>
              <a:ext cx="1181258" cy="1213697"/>
            </a:xfrm>
            <a:prstGeom prst="triangle">
              <a:avLst/>
            </a:prstGeom>
            <a:gradFill>
              <a:gsLst>
                <a:gs pos="100000">
                  <a:schemeClr val="accent6"/>
                </a:gs>
                <a:gs pos="51000">
                  <a:schemeClr val="accent6"/>
                </a:gs>
                <a:gs pos="50000">
                  <a:schemeClr val="accent6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1191027" y="4701296"/>
              <a:ext cx="846386" cy="873941"/>
              <a:chOff x="864746" y="3281022"/>
              <a:chExt cx="655180" cy="676508"/>
            </a:xfrm>
          </p:grpSpPr>
          <p:sp>
            <p:nvSpPr>
              <p:cNvPr id="89" name="íṩľíḍè-Oval 16"/>
              <p:cNvSpPr>
                <a:spLocks noChangeAspect="1"/>
              </p:cNvSpPr>
              <p:nvPr/>
            </p:nvSpPr>
            <p:spPr>
              <a:xfrm>
                <a:off x="1088218" y="3281022"/>
                <a:ext cx="200183" cy="19445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90" name="Group 17"/>
              <p:cNvGrpSpPr/>
              <p:nvPr/>
            </p:nvGrpSpPr>
            <p:grpSpPr>
              <a:xfrm>
                <a:off x="864746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91" name="íṩľíḍè-TextBox 18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92" name="íṩľíḍè-Straight Connector 19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20"/>
            <p:cNvGrpSpPr/>
            <p:nvPr/>
          </p:nvGrpSpPr>
          <p:grpSpPr>
            <a:xfrm>
              <a:off x="2009635" y="4701297"/>
              <a:ext cx="846386" cy="1293945"/>
              <a:chOff x="1522087" y="3281022"/>
              <a:chExt cx="655180" cy="1001628"/>
            </a:xfrm>
          </p:grpSpPr>
          <p:sp>
            <p:nvSpPr>
              <p:cNvPr id="85" name="íṩľíḍè-Oval 21"/>
              <p:cNvSpPr>
                <a:spLocks noChangeAspect="1"/>
              </p:cNvSpPr>
              <p:nvPr/>
            </p:nvSpPr>
            <p:spPr>
              <a:xfrm>
                <a:off x="1744938" y="3281022"/>
                <a:ext cx="200183" cy="194452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86" name="Group 22"/>
              <p:cNvGrpSpPr/>
              <p:nvPr/>
            </p:nvGrpSpPr>
            <p:grpSpPr>
              <a:xfrm>
                <a:off x="1522087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87" name="íṩľíḍè-Straight Connector 23"/>
                <p:cNvCxnSpPr/>
                <p:nvPr/>
              </p:nvCxnSpPr>
              <p:spPr>
                <a:xfrm>
                  <a:off x="1898472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8" name="íṩľíḍè-TextBox 24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7" name="Group 25"/>
            <p:cNvGrpSpPr/>
            <p:nvPr/>
          </p:nvGrpSpPr>
          <p:grpSpPr>
            <a:xfrm>
              <a:off x="3721268" y="4701297"/>
              <a:ext cx="846386" cy="1293945"/>
              <a:chOff x="2836769" y="3281022"/>
              <a:chExt cx="655180" cy="1001628"/>
            </a:xfrm>
          </p:grpSpPr>
          <p:sp>
            <p:nvSpPr>
              <p:cNvPr id="81" name="íṩľíḍè-Oval 26"/>
              <p:cNvSpPr>
                <a:spLocks noChangeAspect="1"/>
              </p:cNvSpPr>
              <p:nvPr/>
            </p:nvSpPr>
            <p:spPr>
              <a:xfrm>
                <a:off x="3058378" y="3281022"/>
                <a:ext cx="200183" cy="194452"/>
              </a:xfrm>
              <a:prstGeom prst="ellipse">
                <a:avLst/>
              </a:prstGeom>
              <a:solidFill>
                <a:schemeClr val="accent4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82" name="Group 27"/>
              <p:cNvGrpSpPr/>
              <p:nvPr/>
            </p:nvGrpSpPr>
            <p:grpSpPr>
              <a:xfrm>
                <a:off x="2836769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83" name="íṩľíḍè-Straight Connector 28"/>
                <p:cNvCxnSpPr/>
                <p:nvPr/>
              </p:nvCxnSpPr>
              <p:spPr>
                <a:xfrm>
                  <a:off x="1899218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" name="íṩľíḍè-TextBox 29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8" name="Group 30"/>
            <p:cNvGrpSpPr/>
            <p:nvPr/>
          </p:nvGrpSpPr>
          <p:grpSpPr>
            <a:xfrm>
              <a:off x="5406359" y="4701297"/>
              <a:ext cx="846386" cy="1293945"/>
              <a:chOff x="4151451" y="3281022"/>
              <a:chExt cx="655180" cy="1001628"/>
            </a:xfrm>
          </p:grpSpPr>
          <p:sp>
            <p:nvSpPr>
              <p:cNvPr id="77" name="íṩľíḍè-Oval 31"/>
              <p:cNvSpPr>
                <a:spLocks noChangeAspect="1"/>
              </p:cNvSpPr>
              <p:nvPr/>
            </p:nvSpPr>
            <p:spPr>
              <a:xfrm>
                <a:off x="4371818" y="3281022"/>
                <a:ext cx="200183" cy="194452"/>
              </a:xfrm>
              <a:prstGeom prst="ellipse">
                <a:avLst/>
              </a:prstGeom>
              <a:solidFill>
                <a:schemeClr val="accent6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8" name="Group 32"/>
              <p:cNvGrpSpPr/>
              <p:nvPr/>
            </p:nvGrpSpPr>
            <p:grpSpPr>
              <a:xfrm>
                <a:off x="4151451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79" name="íṩľíḍè-Straight Connector 33"/>
                <p:cNvCxnSpPr/>
                <p:nvPr/>
              </p:nvCxnSpPr>
              <p:spPr>
                <a:xfrm>
                  <a:off x="1899218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íṩľíḍè-TextBox 34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9" name="Group 35"/>
            <p:cNvGrpSpPr/>
            <p:nvPr/>
          </p:nvGrpSpPr>
          <p:grpSpPr>
            <a:xfrm>
              <a:off x="2876117" y="4701296"/>
              <a:ext cx="846386" cy="873941"/>
              <a:chOff x="2179428" y="3281022"/>
              <a:chExt cx="655180" cy="676508"/>
            </a:xfrm>
          </p:grpSpPr>
          <p:sp>
            <p:nvSpPr>
              <p:cNvPr id="73" name="íṩľíḍè-Oval 36"/>
              <p:cNvSpPr>
                <a:spLocks noChangeAspect="1"/>
              </p:cNvSpPr>
              <p:nvPr/>
            </p:nvSpPr>
            <p:spPr>
              <a:xfrm>
                <a:off x="2401658" y="3281022"/>
                <a:ext cx="200183" cy="194452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4" name="Group 37"/>
              <p:cNvGrpSpPr/>
              <p:nvPr/>
            </p:nvGrpSpPr>
            <p:grpSpPr>
              <a:xfrm>
                <a:off x="2179428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75" name="íṩľíḍè-TextBox 38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76" name="íṩľíḍè-Straight Connector 39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" name="Group 40"/>
            <p:cNvGrpSpPr/>
            <p:nvPr/>
          </p:nvGrpSpPr>
          <p:grpSpPr>
            <a:xfrm>
              <a:off x="4561205" y="4701296"/>
              <a:ext cx="846386" cy="873941"/>
              <a:chOff x="3494110" y="3281022"/>
              <a:chExt cx="655180" cy="676508"/>
            </a:xfrm>
          </p:grpSpPr>
          <p:sp>
            <p:nvSpPr>
              <p:cNvPr id="69" name="íṩľíḍè-Oval 41"/>
              <p:cNvSpPr>
                <a:spLocks noChangeAspect="1"/>
              </p:cNvSpPr>
              <p:nvPr/>
            </p:nvSpPr>
            <p:spPr>
              <a:xfrm>
                <a:off x="3715098" y="3281022"/>
                <a:ext cx="200183" cy="194452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0" name="Group 42"/>
              <p:cNvGrpSpPr/>
              <p:nvPr/>
            </p:nvGrpSpPr>
            <p:grpSpPr>
              <a:xfrm>
                <a:off x="3494110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71" name="íṩľíḍè-TextBox 43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72" name="íṩľíḍè-Straight Connector 44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" name="Group 45"/>
            <p:cNvGrpSpPr/>
            <p:nvPr/>
          </p:nvGrpSpPr>
          <p:grpSpPr>
            <a:xfrm>
              <a:off x="1236098" y="1557153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7" name="íṩľíḍè-Teardrop 46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8" name="íṩľíḍè-Oval 47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90%</a:t>
                </a:r>
              </a:p>
            </p:txBody>
          </p:sp>
        </p:grpSp>
        <p:grpSp>
          <p:nvGrpSpPr>
            <p:cNvPr id="22" name="Group 48"/>
            <p:cNvGrpSpPr/>
            <p:nvPr/>
          </p:nvGrpSpPr>
          <p:grpSpPr>
            <a:xfrm>
              <a:off x="2100642" y="2039278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5" name="íṩľíḍè-Teardrop 49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6" name="íṩľíḍè-Oval 50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80%</a:t>
                </a:r>
              </a:p>
            </p:txBody>
          </p:sp>
        </p:grpSp>
        <p:grpSp>
          <p:nvGrpSpPr>
            <p:cNvPr id="23" name="Group 51"/>
            <p:cNvGrpSpPr/>
            <p:nvPr/>
          </p:nvGrpSpPr>
          <p:grpSpPr>
            <a:xfrm>
              <a:off x="2935746" y="2520421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3" name="íṩľíḍè-Teardrop 52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4" name="íṩľíḍè-Oval 53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70%</a:t>
                </a:r>
              </a:p>
            </p:txBody>
          </p:sp>
        </p:grpSp>
        <p:grpSp>
          <p:nvGrpSpPr>
            <p:cNvPr id="24" name="Group 54"/>
            <p:cNvGrpSpPr/>
            <p:nvPr/>
          </p:nvGrpSpPr>
          <p:grpSpPr>
            <a:xfrm>
              <a:off x="3775880" y="1304764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1" name="íṩľíḍè-Teardrop 55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2" name="íṩľíḍè-Oval 56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95%</a:t>
                </a:r>
              </a:p>
            </p:txBody>
          </p:sp>
        </p:grpSp>
        <p:grpSp>
          <p:nvGrpSpPr>
            <p:cNvPr id="25" name="Group 57"/>
            <p:cNvGrpSpPr/>
            <p:nvPr/>
          </p:nvGrpSpPr>
          <p:grpSpPr>
            <a:xfrm>
              <a:off x="4642560" y="1798759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59" name="íṩľíḍè-Teardrop 58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0" name="íṩľíḍè-Oval 59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85%</a:t>
                </a:r>
              </a:p>
            </p:txBody>
          </p:sp>
        </p:grpSp>
        <p:grpSp>
          <p:nvGrpSpPr>
            <p:cNvPr id="26" name="Group 60"/>
            <p:cNvGrpSpPr/>
            <p:nvPr/>
          </p:nvGrpSpPr>
          <p:grpSpPr>
            <a:xfrm>
              <a:off x="5476956" y="2316434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57" name="íṩľíḍè-Teardrop 61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8" name="íṩľíḍè-Oval 62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75%</a:t>
                </a:r>
              </a:p>
            </p:txBody>
          </p:sp>
        </p:grpSp>
        <p:grpSp>
          <p:nvGrpSpPr>
            <p:cNvPr id="27" name="Group 68"/>
            <p:cNvGrpSpPr/>
            <p:nvPr/>
          </p:nvGrpSpPr>
          <p:grpSpPr>
            <a:xfrm>
              <a:off x="6840190" y="1609457"/>
              <a:ext cx="637355" cy="619107"/>
              <a:chOff x="5205677" y="1309828"/>
              <a:chExt cx="493370" cy="479245"/>
            </a:xfrm>
          </p:grpSpPr>
          <p:sp>
            <p:nvSpPr>
              <p:cNvPr id="55" name="íṩľíḍè-Rectangle: Rounded Corners 69"/>
              <p:cNvSpPr/>
              <p:nvPr/>
            </p:nvSpPr>
            <p:spPr>
              <a:xfrm>
                <a:off x="5205677" y="1309828"/>
                <a:ext cx="493370" cy="479245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6" name="íṩľíḍè-Freeform: Shape 70"/>
              <p:cNvSpPr>
                <a:spLocks/>
              </p:cNvSpPr>
              <p:nvPr/>
            </p:nvSpPr>
            <p:spPr bwMode="auto">
              <a:xfrm>
                <a:off x="5317181" y="1414269"/>
                <a:ext cx="270363" cy="270363"/>
              </a:xfrm>
              <a:custGeom>
                <a:avLst/>
                <a:gdLst/>
                <a:ahLst/>
                <a:cxnLst>
                  <a:cxn ang="0">
                    <a:pos x="56" y="51"/>
                  </a:cxn>
                  <a:cxn ang="0">
                    <a:pos x="51" y="55"/>
                  </a:cxn>
                  <a:cxn ang="0">
                    <a:pos x="43" y="57"/>
                  </a:cxn>
                  <a:cxn ang="0">
                    <a:pos x="33" y="54"/>
                  </a:cxn>
                  <a:cxn ang="0">
                    <a:pos x="26" y="51"/>
                  </a:cxn>
                  <a:cxn ang="0">
                    <a:pos x="7" y="32"/>
                  </a:cxn>
                  <a:cxn ang="0">
                    <a:pos x="3" y="25"/>
                  </a:cxn>
                  <a:cxn ang="0">
                    <a:pos x="0" y="14"/>
                  </a:cxn>
                  <a:cxn ang="0">
                    <a:pos x="3" y="7"/>
                  </a:cxn>
                  <a:cxn ang="0">
                    <a:pos x="7" y="2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9" y="10"/>
                  </a:cxn>
                  <a:cxn ang="0">
                    <a:pos x="21" y="14"/>
                  </a:cxn>
                  <a:cxn ang="0">
                    <a:pos x="14" y="22"/>
                  </a:cxn>
                  <a:cxn ang="0">
                    <a:pos x="15" y="26"/>
                  </a:cxn>
                  <a:cxn ang="0">
                    <a:pos x="32" y="42"/>
                  </a:cxn>
                  <a:cxn ang="0">
                    <a:pos x="35" y="44"/>
                  </a:cxn>
                  <a:cxn ang="0">
                    <a:pos x="43" y="36"/>
                  </a:cxn>
                  <a:cxn ang="0">
                    <a:pos x="47" y="38"/>
                  </a:cxn>
                  <a:cxn ang="0">
                    <a:pos x="54" y="42"/>
                  </a:cxn>
                  <a:cxn ang="0">
                    <a:pos x="57" y="44"/>
                  </a:cxn>
                  <a:cxn ang="0">
                    <a:pos x="57" y="45"/>
                  </a:cxn>
                  <a:cxn ang="0">
                    <a:pos x="56" y="51"/>
                  </a:cxn>
                </a:cxnLst>
                <a:rect l="0" t="0" r="r" b="b"/>
                <a:pathLst>
                  <a:path w="57" h="57">
                    <a:moveTo>
                      <a:pt x="56" y="51"/>
                    </a:moveTo>
                    <a:cubicBezTo>
                      <a:pt x="55" y="53"/>
                      <a:pt x="53" y="54"/>
                      <a:pt x="51" y="55"/>
                    </a:cubicBezTo>
                    <a:cubicBezTo>
                      <a:pt x="49" y="56"/>
                      <a:pt x="46" y="57"/>
                      <a:pt x="43" y="57"/>
                    </a:cubicBezTo>
                    <a:cubicBezTo>
                      <a:pt x="40" y="57"/>
                      <a:pt x="36" y="55"/>
                      <a:pt x="33" y="54"/>
                    </a:cubicBezTo>
                    <a:cubicBezTo>
                      <a:pt x="30" y="53"/>
                      <a:pt x="28" y="52"/>
                      <a:pt x="26" y="51"/>
                    </a:cubicBezTo>
                    <a:cubicBezTo>
                      <a:pt x="19" y="47"/>
                      <a:pt x="11" y="38"/>
                      <a:pt x="7" y="32"/>
                    </a:cubicBezTo>
                    <a:cubicBezTo>
                      <a:pt x="5" y="29"/>
                      <a:pt x="4" y="27"/>
                      <a:pt x="3" y="25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3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8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4" y="1"/>
                      <a:pt x="15" y="3"/>
                      <a:pt x="15" y="4"/>
                    </a:cubicBezTo>
                    <a:cubicBezTo>
                      <a:pt x="17" y="6"/>
                      <a:pt x="18" y="8"/>
                      <a:pt x="19" y="10"/>
                    </a:cubicBezTo>
                    <a:cubicBezTo>
                      <a:pt x="20" y="12"/>
                      <a:pt x="21" y="13"/>
                      <a:pt x="21" y="14"/>
                    </a:cubicBezTo>
                    <a:cubicBezTo>
                      <a:pt x="21" y="17"/>
                      <a:pt x="14" y="20"/>
                      <a:pt x="14" y="22"/>
                    </a:cubicBezTo>
                    <a:cubicBezTo>
                      <a:pt x="14" y="23"/>
                      <a:pt x="15" y="25"/>
                      <a:pt x="15" y="26"/>
                    </a:cubicBezTo>
                    <a:cubicBezTo>
                      <a:pt x="19" y="33"/>
                      <a:pt x="24" y="38"/>
                      <a:pt x="32" y="42"/>
                    </a:cubicBezTo>
                    <a:cubicBezTo>
                      <a:pt x="33" y="43"/>
                      <a:pt x="34" y="44"/>
                      <a:pt x="35" y="44"/>
                    </a:cubicBezTo>
                    <a:cubicBezTo>
                      <a:pt x="37" y="44"/>
                      <a:pt x="41" y="36"/>
                      <a:pt x="43" y="36"/>
                    </a:cubicBezTo>
                    <a:cubicBezTo>
                      <a:pt x="45" y="36"/>
                      <a:pt x="46" y="38"/>
                      <a:pt x="47" y="38"/>
                    </a:cubicBezTo>
                    <a:cubicBezTo>
                      <a:pt x="49" y="40"/>
                      <a:pt x="52" y="41"/>
                      <a:pt x="54" y="42"/>
                    </a:cubicBezTo>
                    <a:cubicBezTo>
                      <a:pt x="55" y="43"/>
                      <a:pt x="57" y="43"/>
                      <a:pt x="57" y="44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7"/>
                      <a:pt x="56" y="49"/>
                      <a:pt x="56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8" name="Group 71"/>
            <p:cNvGrpSpPr/>
            <p:nvPr/>
          </p:nvGrpSpPr>
          <p:grpSpPr>
            <a:xfrm>
              <a:off x="6840190" y="2457834"/>
              <a:ext cx="637355" cy="619107"/>
              <a:chOff x="5205677" y="1966548"/>
              <a:chExt cx="493370" cy="479245"/>
            </a:xfrm>
          </p:grpSpPr>
          <p:sp>
            <p:nvSpPr>
              <p:cNvPr id="53" name="íṩľíḍè-Rectangle: Rounded Corners 72"/>
              <p:cNvSpPr/>
              <p:nvPr/>
            </p:nvSpPr>
            <p:spPr>
              <a:xfrm>
                <a:off x="5205677" y="1966548"/>
                <a:ext cx="493370" cy="479245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4" name="íṩľíḍè-Freeform: Shape 73"/>
              <p:cNvSpPr>
                <a:spLocks/>
              </p:cNvSpPr>
              <p:nvPr/>
            </p:nvSpPr>
            <p:spPr bwMode="auto">
              <a:xfrm>
                <a:off x="5317181" y="2059372"/>
                <a:ext cx="270363" cy="293597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9" name="Group 74"/>
            <p:cNvGrpSpPr/>
            <p:nvPr/>
          </p:nvGrpSpPr>
          <p:grpSpPr>
            <a:xfrm>
              <a:off x="6840190" y="3306210"/>
              <a:ext cx="637355" cy="619107"/>
              <a:chOff x="5205677" y="2623268"/>
              <a:chExt cx="493370" cy="479245"/>
            </a:xfrm>
          </p:grpSpPr>
          <p:sp>
            <p:nvSpPr>
              <p:cNvPr id="51" name="íṩľíḍè-Rectangle: Rounded Corners 75"/>
              <p:cNvSpPr/>
              <p:nvPr/>
            </p:nvSpPr>
            <p:spPr>
              <a:xfrm>
                <a:off x="5205677" y="2623268"/>
                <a:ext cx="493370" cy="479245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2" name="íṩľíḍè-Freeform: Shape 76"/>
              <p:cNvSpPr>
                <a:spLocks/>
              </p:cNvSpPr>
              <p:nvPr/>
            </p:nvSpPr>
            <p:spPr bwMode="auto">
              <a:xfrm>
                <a:off x="5301275" y="2711803"/>
                <a:ext cx="302175" cy="302175"/>
              </a:xfrm>
              <a:custGeom>
                <a:avLst/>
                <a:gdLst/>
                <a:ahLst/>
                <a:cxnLst>
                  <a:cxn ang="0">
                    <a:pos x="60" y="40"/>
                  </a:cxn>
                  <a:cxn ang="0">
                    <a:pos x="40" y="60"/>
                  </a:cxn>
                  <a:cxn ang="0">
                    <a:pos x="36" y="61"/>
                  </a:cxn>
                  <a:cxn ang="0">
                    <a:pos x="33" y="60"/>
                  </a:cxn>
                  <a:cxn ang="0">
                    <a:pos x="4" y="31"/>
                  </a:cxn>
                  <a:cxn ang="0">
                    <a:pos x="0" y="22"/>
                  </a:cxn>
                  <a:cxn ang="0">
                    <a:pos x="0" y="6"/>
                  </a:cxn>
                  <a:cxn ang="0">
                    <a:pos x="6" y="0"/>
                  </a:cxn>
                  <a:cxn ang="0">
                    <a:pos x="22" y="0"/>
                  </a:cxn>
                  <a:cxn ang="0">
                    <a:pos x="31" y="4"/>
                  </a:cxn>
                  <a:cxn ang="0">
                    <a:pos x="60" y="33"/>
                  </a:cxn>
                  <a:cxn ang="0">
                    <a:pos x="61" y="36"/>
                  </a:cxn>
                  <a:cxn ang="0">
                    <a:pos x="60" y="40"/>
                  </a:cxn>
                  <a:cxn ang="0">
                    <a:pos x="13" y="8"/>
                  </a:cxn>
                  <a:cxn ang="0">
                    <a:pos x="8" y="13"/>
                  </a:cxn>
                  <a:cxn ang="0">
                    <a:pos x="13" y="18"/>
                  </a:cxn>
                  <a:cxn ang="0">
                    <a:pos x="18" y="13"/>
                  </a:cxn>
                  <a:cxn ang="0">
                    <a:pos x="13" y="8"/>
                  </a:cxn>
                </a:cxnLst>
                <a:rect l="0" t="0" r="r" b="b"/>
                <a:pathLst>
                  <a:path w="61" h="61">
                    <a:moveTo>
                      <a:pt x="60" y="40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39" y="61"/>
                      <a:pt x="38" y="61"/>
                      <a:pt x="36" y="61"/>
                    </a:cubicBezTo>
                    <a:cubicBezTo>
                      <a:pt x="35" y="61"/>
                      <a:pt x="34" y="61"/>
                      <a:pt x="33" y="60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2" y="29"/>
                      <a:pt x="0" y="25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9" y="2"/>
                      <a:pt x="31" y="4"/>
                    </a:cubicBezTo>
                    <a:cubicBezTo>
                      <a:pt x="60" y="33"/>
                      <a:pt x="60" y="33"/>
                      <a:pt x="60" y="33"/>
                    </a:cubicBezTo>
                    <a:cubicBezTo>
                      <a:pt x="61" y="34"/>
                      <a:pt x="61" y="35"/>
                      <a:pt x="61" y="36"/>
                    </a:cubicBezTo>
                    <a:cubicBezTo>
                      <a:pt x="61" y="38"/>
                      <a:pt x="61" y="39"/>
                      <a:pt x="60" y="40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3"/>
                    </a:cubicBezTo>
                    <a:cubicBezTo>
                      <a:pt x="8" y="16"/>
                      <a:pt x="10" y="18"/>
                      <a:pt x="13" y="18"/>
                    </a:cubicBezTo>
                    <a:cubicBezTo>
                      <a:pt x="16" y="18"/>
                      <a:pt x="18" y="16"/>
                      <a:pt x="18" y="13"/>
                    </a:cubicBezTo>
                    <a:cubicBezTo>
                      <a:pt x="18" y="10"/>
                      <a:pt x="16" y="8"/>
                      <a:pt x="13" y="8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0" name="Group 77"/>
            <p:cNvGrpSpPr/>
            <p:nvPr/>
          </p:nvGrpSpPr>
          <p:grpSpPr>
            <a:xfrm>
              <a:off x="6840190" y="4154587"/>
              <a:ext cx="637355" cy="619107"/>
              <a:chOff x="5205677" y="3279988"/>
              <a:chExt cx="493370" cy="479245"/>
            </a:xfrm>
          </p:grpSpPr>
          <p:sp>
            <p:nvSpPr>
              <p:cNvPr id="49" name="íṩľíḍè-Rectangle: Rounded Corners 78"/>
              <p:cNvSpPr/>
              <p:nvPr/>
            </p:nvSpPr>
            <p:spPr>
              <a:xfrm>
                <a:off x="5205677" y="3279988"/>
                <a:ext cx="493370" cy="479245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0" name="íṩľíḍè-Freeform: Shape 79"/>
              <p:cNvSpPr>
                <a:spLocks/>
              </p:cNvSpPr>
              <p:nvPr/>
            </p:nvSpPr>
            <p:spPr bwMode="auto">
              <a:xfrm>
                <a:off x="5300142" y="3369769"/>
                <a:ext cx="304440" cy="299683"/>
              </a:xfrm>
              <a:custGeom>
                <a:avLst/>
                <a:gdLst/>
                <a:ahLst/>
                <a:cxnLst>
                  <a:cxn ang="0">
                    <a:pos x="30" y="58"/>
                  </a:cxn>
                  <a:cxn ang="0">
                    <a:pos x="0" y="29"/>
                  </a:cxn>
                  <a:cxn ang="0">
                    <a:pos x="30" y="0"/>
                  </a:cxn>
                  <a:cxn ang="0">
                    <a:pos x="59" y="29"/>
                  </a:cxn>
                  <a:cxn ang="0">
                    <a:pos x="30" y="58"/>
                  </a:cxn>
                  <a:cxn ang="0">
                    <a:pos x="30" y="8"/>
                  </a:cxn>
                  <a:cxn ang="0">
                    <a:pos x="9" y="29"/>
                  </a:cxn>
                  <a:cxn ang="0">
                    <a:pos x="30" y="49"/>
                  </a:cxn>
                  <a:cxn ang="0">
                    <a:pos x="50" y="29"/>
                  </a:cxn>
                  <a:cxn ang="0">
                    <a:pos x="30" y="8"/>
                  </a:cxn>
                  <a:cxn ang="0">
                    <a:pos x="34" y="32"/>
                  </a:cxn>
                  <a:cxn ang="0">
                    <a:pos x="33" y="34"/>
                  </a:cxn>
                  <a:cxn ang="0">
                    <a:pos x="21" y="34"/>
                  </a:cxn>
                  <a:cxn ang="0">
                    <a:pos x="20" y="32"/>
                  </a:cxn>
                  <a:cxn ang="0">
                    <a:pos x="20" y="30"/>
                  </a:cxn>
                  <a:cxn ang="0">
                    <a:pos x="21" y="29"/>
                  </a:cxn>
                  <a:cxn ang="0">
                    <a:pos x="30" y="29"/>
                  </a:cxn>
                  <a:cxn ang="0">
                    <a:pos x="30" y="15"/>
                  </a:cxn>
                  <a:cxn ang="0">
                    <a:pos x="31" y="14"/>
                  </a:cxn>
                  <a:cxn ang="0">
                    <a:pos x="33" y="14"/>
                  </a:cxn>
                  <a:cxn ang="0">
                    <a:pos x="34" y="15"/>
                  </a:cxn>
                  <a:cxn ang="0">
                    <a:pos x="34" y="32"/>
                  </a:cxn>
                </a:cxnLst>
                <a:rect l="0" t="0" r="r" b="b"/>
                <a:pathLst>
                  <a:path w="59" h="58">
                    <a:moveTo>
                      <a:pt x="30" y="58"/>
                    </a:moveTo>
                    <a:cubicBezTo>
                      <a:pt x="13" y="58"/>
                      <a:pt x="0" y="45"/>
                      <a:pt x="0" y="29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46" y="0"/>
                      <a:pt x="59" y="13"/>
                      <a:pt x="59" y="29"/>
                    </a:cubicBezTo>
                    <a:cubicBezTo>
                      <a:pt x="59" y="45"/>
                      <a:pt x="46" y="58"/>
                      <a:pt x="30" y="58"/>
                    </a:cubicBezTo>
                    <a:close/>
                    <a:moveTo>
                      <a:pt x="30" y="8"/>
                    </a:moveTo>
                    <a:cubicBezTo>
                      <a:pt x="18" y="8"/>
                      <a:pt x="9" y="17"/>
                      <a:pt x="9" y="29"/>
                    </a:cubicBezTo>
                    <a:cubicBezTo>
                      <a:pt x="9" y="40"/>
                      <a:pt x="18" y="49"/>
                      <a:pt x="30" y="49"/>
                    </a:cubicBezTo>
                    <a:cubicBezTo>
                      <a:pt x="41" y="49"/>
                      <a:pt x="50" y="40"/>
                      <a:pt x="50" y="29"/>
                    </a:cubicBezTo>
                    <a:cubicBezTo>
                      <a:pt x="50" y="17"/>
                      <a:pt x="41" y="8"/>
                      <a:pt x="30" y="8"/>
                    </a:cubicBezTo>
                    <a:close/>
                    <a:moveTo>
                      <a:pt x="34" y="32"/>
                    </a:moveTo>
                    <a:cubicBezTo>
                      <a:pt x="34" y="33"/>
                      <a:pt x="34" y="34"/>
                      <a:pt x="33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0" y="34"/>
                      <a:pt x="20" y="33"/>
                      <a:pt x="20" y="32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29"/>
                      <a:pt x="20" y="29"/>
                      <a:pt x="21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4"/>
                      <a:pt x="31" y="14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5"/>
                      <a:pt x="34" y="15"/>
                    </a:cubicBezTo>
                    <a:lnTo>
                      <a:pt x="34" y="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1" name="Group 80"/>
            <p:cNvGrpSpPr/>
            <p:nvPr/>
          </p:nvGrpSpPr>
          <p:grpSpPr>
            <a:xfrm>
              <a:off x="6840190" y="5002964"/>
              <a:ext cx="637355" cy="619107"/>
              <a:chOff x="5205677" y="3936708"/>
              <a:chExt cx="493370" cy="479245"/>
            </a:xfrm>
          </p:grpSpPr>
          <p:sp>
            <p:nvSpPr>
              <p:cNvPr id="47" name="íṩľíḍè-Rectangle: Rounded Corners 81"/>
              <p:cNvSpPr/>
              <p:nvPr/>
            </p:nvSpPr>
            <p:spPr>
              <a:xfrm>
                <a:off x="5205677" y="3936708"/>
                <a:ext cx="493370" cy="479245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8" name="íṩľíḍè-Freeform: Shape 82"/>
              <p:cNvSpPr>
                <a:spLocks/>
              </p:cNvSpPr>
              <p:nvPr/>
            </p:nvSpPr>
            <p:spPr bwMode="auto">
              <a:xfrm>
                <a:off x="5326950" y="4058855"/>
                <a:ext cx="250825" cy="234950"/>
              </a:xfrm>
              <a:custGeom>
                <a:avLst/>
                <a:gdLst/>
                <a:ahLst/>
                <a:cxnLst>
                  <a:cxn ang="0">
                    <a:pos x="13" y="39"/>
                  </a:cxn>
                  <a:cxn ang="0">
                    <a:pos x="8" y="39"/>
                  </a:cxn>
                  <a:cxn ang="0">
                    <a:pos x="0" y="33"/>
                  </a:cxn>
                  <a:cxn ang="0">
                    <a:pos x="5" y="19"/>
                  </a:cxn>
                  <a:cxn ang="0">
                    <a:pos x="15" y="22"/>
                  </a:cxn>
                  <a:cxn ang="0">
                    <a:pos x="20" y="21"/>
                  </a:cxn>
                  <a:cxn ang="0">
                    <a:pos x="20" y="24"/>
                  </a:cxn>
                  <a:cxn ang="0">
                    <a:pos x="23" y="34"/>
                  </a:cxn>
                  <a:cxn ang="0">
                    <a:pos x="13" y="39"/>
                  </a:cxn>
                  <a:cxn ang="0">
                    <a:pos x="15" y="19"/>
                  </a:cxn>
                  <a:cxn ang="0">
                    <a:pos x="5" y="9"/>
                  </a:cxn>
                  <a:cxn ang="0">
                    <a:pos x="15" y="0"/>
                  </a:cxn>
                  <a:cxn ang="0">
                    <a:pos x="25" y="9"/>
                  </a:cxn>
                  <a:cxn ang="0">
                    <a:pos x="15" y="19"/>
                  </a:cxn>
                  <a:cxn ang="0">
                    <a:pos x="53" y="68"/>
                  </a:cxn>
                  <a:cxn ang="0">
                    <a:pos x="20" y="68"/>
                  </a:cxn>
                  <a:cxn ang="0">
                    <a:pos x="10" y="58"/>
                  </a:cxn>
                  <a:cxn ang="0">
                    <a:pos x="23" y="36"/>
                  </a:cxn>
                  <a:cxn ang="0">
                    <a:pos x="37" y="41"/>
                  </a:cxn>
                  <a:cxn ang="0">
                    <a:pos x="50" y="36"/>
                  </a:cxn>
                  <a:cxn ang="0">
                    <a:pos x="64" y="58"/>
                  </a:cxn>
                  <a:cxn ang="0">
                    <a:pos x="53" y="68"/>
                  </a:cxn>
                  <a:cxn ang="0">
                    <a:pos x="37" y="39"/>
                  </a:cxn>
                  <a:cxn ang="0">
                    <a:pos x="22" y="24"/>
                  </a:cxn>
                  <a:cxn ang="0">
                    <a:pos x="37" y="9"/>
                  </a:cxn>
                  <a:cxn ang="0">
                    <a:pos x="51" y="24"/>
                  </a:cxn>
                  <a:cxn ang="0">
                    <a:pos x="37" y="39"/>
                  </a:cxn>
                  <a:cxn ang="0">
                    <a:pos x="59" y="19"/>
                  </a:cxn>
                  <a:cxn ang="0">
                    <a:pos x="49" y="9"/>
                  </a:cxn>
                  <a:cxn ang="0">
                    <a:pos x="59" y="0"/>
                  </a:cxn>
                  <a:cxn ang="0">
                    <a:pos x="68" y="9"/>
                  </a:cxn>
                  <a:cxn ang="0">
                    <a:pos x="59" y="19"/>
                  </a:cxn>
                  <a:cxn ang="0">
                    <a:pos x="66" y="39"/>
                  </a:cxn>
                  <a:cxn ang="0">
                    <a:pos x="61" y="39"/>
                  </a:cxn>
                  <a:cxn ang="0">
                    <a:pos x="51" y="34"/>
                  </a:cxn>
                  <a:cxn ang="0">
                    <a:pos x="54" y="24"/>
                  </a:cxn>
                  <a:cxn ang="0">
                    <a:pos x="54" y="21"/>
                  </a:cxn>
                  <a:cxn ang="0">
                    <a:pos x="59" y="22"/>
                  </a:cxn>
                  <a:cxn ang="0">
                    <a:pos x="69" y="19"/>
                  </a:cxn>
                  <a:cxn ang="0">
                    <a:pos x="73" y="33"/>
                  </a:cxn>
                  <a:cxn ang="0">
                    <a:pos x="66" y="39"/>
                  </a:cxn>
                </a:cxnLst>
                <a:rect l="0" t="0" r="r" b="b"/>
                <a:pathLst>
                  <a:path w="73" h="68">
                    <a:moveTo>
                      <a:pt x="13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4" y="39"/>
                      <a:pt x="0" y="37"/>
                      <a:pt x="0" y="33"/>
                    </a:cubicBezTo>
                    <a:cubicBezTo>
                      <a:pt x="0" y="29"/>
                      <a:pt x="0" y="19"/>
                      <a:pt x="5" y="19"/>
                    </a:cubicBezTo>
                    <a:cubicBezTo>
                      <a:pt x="6" y="19"/>
                      <a:pt x="10" y="22"/>
                      <a:pt x="15" y="22"/>
                    </a:cubicBezTo>
                    <a:cubicBezTo>
                      <a:pt x="17" y="22"/>
                      <a:pt x="18" y="22"/>
                      <a:pt x="20" y="21"/>
                    </a:cubicBezTo>
                    <a:cubicBezTo>
                      <a:pt x="20" y="22"/>
                      <a:pt x="20" y="23"/>
                      <a:pt x="20" y="24"/>
                    </a:cubicBezTo>
                    <a:cubicBezTo>
                      <a:pt x="20" y="27"/>
                      <a:pt x="21" y="31"/>
                      <a:pt x="23" y="34"/>
                    </a:cubicBezTo>
                    <a:cubicBezTo>
                      <a:pt x="19" y="34"/>
                      <a:pt x="15" y="36"/>
                      <a:pt x="13" y="39"/>
                    </a:cubicBezTo>
                    <a:close/>
                    <a:moveTo>
                      <a:pt x="15" y="19"/>
                    </a:moveTo>
                    <a:cubicBezTo>
                      <a:pt x="10" y="19"/>
                      <a:pt x="5" y="15"/>
                      <a:pt x="5" y="9"/>
                    </a:cubicBezTo>
                    <a:cubicBezTo>
                      <a:pt x="5" y="4"/>
                      <a:pt x="10" y="0"/>
                      <a:pt x="15" y="0"/>
                    </a:cubicBezTo>
                    <a:cubicBezTo>
                      <a:pt x="20" y="0"/>
                      <a:pt x="25" y="4"/>
                      <a:pt x="25" y="9"/>
                    </a:cubicBezTo>
                    <a:cubicBezTo>
                      <a:pt x="25" y="15"/>
                      <a:pt x="20" y="19"/>
                      <a:pt x="15" y="19"/>
                    </a:cubicBezTo>
                    <a:close/>
                    <a:moveTo>
                      <a:pt x="53" y="68"/>
                    </a:moveTo>
                    <a:cubicBezTo>
                      <a:pt x="20" y="68"/>
                      <a:pt x="20" y="68"/>
                      <a:pt x="20" y="68"/>
                    </a:cubicBezTo>
                    <a:cubicBezTo>
                      <a:pt x="14" y="68"/>
                      <a:pt x="10" y="64"/>
                      <a:pt x="10" y="58"/>
                    </a:cubicBezTo>
                    <a:cubicBezTo>
                      <a:pt x="10" y="49"/>
                      <a:pt x="12" y="36"/>
                      <a:pt x="23" y="36"/>
                    </a:cubicBezTo>
                    <a:cubicBezTo>
                      <a:pt x="25" y="36"/>
                      <a:pt x="29" y="41"/>
                      <a:pt x="37" y="41"/>
                    </a:cubicBezTo>
                    <a:cubicBezTo>
                      <a:pt x="44" y="41"/>
                      <a:pt x="49" y="36"/>
                      <a:pt x="50" y="36"/>
                    </a:cubicBezTo>
                    <a:cubicBezTo>
                      <a:pt x="62" y="36"/>
                      <a:pt x="64" y="49"/>
                      <a:pt x="64" y="58"/>
                    </a:cubicBezTo>
                    <a:cubicBezTo>
                      <a:pt x="64" y="64"/>
                      <a:pt x="60" y="68"/>
                      <a:pt x="53" y="68"/>
                    </a:cubicBezTo>
                    <a:close/>
                    <a:moveTo>
                      <a:pt x="37" y="39"/>
                    </a:moveTo>
                    <a:cubicBezTo>
                      <a:pt x="29" y="39"/>
                      <a:pt x="22" y="32"/>
                      <a:pt x="22" y="24"/>
                    </a:cubicBezTo>
                    <a:cubicBezTo>
                      <a:pt x="22" y="16"/>
                      <a:pt x="29" y="9"/>
                      <a:pt x="37" y="9"/>
                    </a:cubicBezTo>
                    <a:cubicBezTo>
                      <a:pt x="45" y="9"/>
                      <a:pt x="51" y="16"/>
                      <a:pt x="51" y="24"/>
                    </a:cubicBezTo>
                    <a:cubicBezTo>
                      <a:pt x="51" y="32"/>
                      <a:pt x="45" y="39"/>
                      <a:pt x="37" y="39"/>
                    </a:cubicBezTo>
                    <a:close/>
                    <a:moveTo>
                      <a:pt x="59" y="19"/>
                    </a:moveTo>
                    <a:cubicBezTo>
                      <a:pt x="53" y="19"/>
                      <a:pt x="49" y="15"/>
                      <a:pt x="49" y="9"/>
                    </a:cubicBezTo>
                    <a:cubicBezTo>
                      <a:pt x="49" y="4"/>
                      <a:pt x="53" y="0"/>
                      <a:pt x="59" y="0"/>
                    </a:cubicBezTo>
                    <a:cubicBezTo>
                      <a:pt x="64" y="0"/>
                      <a:pt x="68" y="4"/>
                      <a:pt x="68" y="9"/>
                    </a:cubicBezTo>
                    <a:cubicBezTo>
                      <a:pt x="68" y="15"/>
                      <a:pt x="64" y="19"/>
                      <a:pt x="59" y="19"/>
                    </a:cubicBezTo>
                    <a:close/>
                    <a:moveTo>
                      <a:pt x="66" y="39"/>
                    </a:moveTo>
                    <a:cubicBezTo>
                      <a:pt x="61" y="39"/>
                      <a:pt x="61" y="39"/>
                      <a:pt x="61" y="39"/>
                    </a:cubicBezTo>
                    <a:cubicBezTo>
                      <a:pt x="58" y="36"/>
                      <a:pt x="55" y="34"/>
                      <a:pt x="51" y="34"/>
                    </a:cubicBezTo>
                    <a:cubicBezTo>
                      <a:pt x="53" y="31"/>
                      <a:pt x="54" y="27"/>
                      <a:pt x="54" y="24"/>
                    </a:cubicBezTo>
                    <a:cubicBezTo>
                      <a:pt x="54" y="23"/>
                      <a:pt x="54" y="22"/>
                      <a:pt x="54" y="21"/>
                    </a:cubicBezTo>
                    <a:cubicBezTo>
                      <a:pt x="55" y="22"/>
                      <a:pt x="57" y="22"/>
                      <a:pt x="59" y="22"/>
                    </a:cubicBezTo>
                    <a:cubicBezTo>
                      <a:pt x="64" y="22"/>
                      <a:pt x="68" y="19"/>
                      <a:pt x="69" y="19"/>
                    </a:cubicBezTo>
                    <a:cubicBezTo>
                      <a:pt x="73" y="19"/>
                      <a:pt x="73" y="29"/>
                      <a:pt x="73" y="33"/>
                    </a:cubicBezTo>
                    <a:cubicBezTo>
                      <a:pt x="73" y="37"/>
                      <a:pt x="70" y="39"/>
                      <a:pt x="66" y="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2" name="Group 85"/>
            <p:cNvGrpSpPr/>
            <p:nvPr/>
          </p:nvGrpSpPr>
          <p:grpSpPr>
            <a:xfrm>
              <a:off x="7535050" y="1466080"/>
              <a:ext cx="3884632" cy="931018"/>
              <a:chOff x="7454094" y="1422679"/>
              <a:chExt cx="3884632" cy="931018"/>
            </a:xfrm>
          </p:grpSpPr>
          <p:sp>
            <p:nvSpPr>
              <p:cNvPr id="45" name="íṩľíḍè-TextBox 86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6" name="íṩľíḍè-TextBox 87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3" name="Group 88"/>
            <p:cNvGrpSpPr/>
            <p:nvPr/>
          </p:nvGrpSpPr>
          <p:grpSpPr>
            <a:xfrm>
              <a:off x="7535050" y="2319895"/>
              <a:ext cx="3884632" cy="931018"/>
              <a:chOff x="7454094" y="1422679"/>
              <a:chExt cx="3884632" cy="931018"/>
            </a:xfrm>
          </p:grpSpPr>
          <p:sp>
            <p:nvSpPr>
              <p:cNvPr id="43" name="íṩľíḍè-TextBox 89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4" name="íṩľíḍè-TextBox 90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4" name="Group 91"/>
            <p:cNvGrpSpPr/>
            <p:nvPr/>
          </p:nvGrpSpPr>
          <p:grpSpPr>
            <a:xfrm>
              <a:off x="7535050" y="3173711"/>
              <a:ext cx="3884632" cy="931018"/>
              <a:chOff x="7454094" y="1422679"/>
              <a:chExt cx="3884632" cy="931018"/>
            </a:xfrm>
          </p:grpSpPr>
          <p:sp>
            <p:nvSpPr>
              <p:cNvPr id="41" name="íṩľíḍè-TextBox 92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3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2" name="íṩľíḍè-TextBox 93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5" name="Group 94"/>
            <p:cNvGrpSpPr/>
            <p:nvPr/>
          </p:nvGrpSpPr>
          <p:grpSpPr>
            <a:xfrm>
              <a:off x="7535050" y="4027527"/>
              <a:ext cx="3884632" cy="931018"/>
              <a:chOff x="7454094" y="1422679"/>
              <a:chExt cx="3884632" cy="931018"/>
            </a:xfrm>
          </p:grpSpPr>
          <p:sp>
            <p:nvSpPr>
              <p:cNvPr id="39" name="íṩľíḍè-TextBox 95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4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0" name="íṩľíḍè-TextBox 96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6" name="Group 97"/>
            <p:cNvGrpSpPr/>
            <p:nvPr/>
          </p:nvGrpSpPr>
          <p:grpSpPr>
            <a:xfrm>
              <a:off x="7535050" y="4881343"/>
              <a:ext cx="3884632" cy="931018"/>
              <a:chOff x="7454094" y="1422679"/>
              <a:chExt cx="3884632" cy="931018"/>
            </a:xfrm>
          </p:grpSpPr>
          <p:sp>
            <p:nvSpPr>
              <p:cNvPr id="37" name="íṩľíḍè-TextBox 98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 dirty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8" name="íṩľíḍè-TextBox 99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921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fe0abead-8fce-4aeb-bb03-fe9e41f2181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7CA9EF9-7EA2-43E3-87C1-38B91098EBE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420178"/>
            <a:ext cx="12192000" cy="5013752"/>
            <a:chOff x="0" y="1125538"/>
            <a:chExt cx="12192000" cy="5013752"/>
          </a:xfrm>
        </p:grpSpPr>
        <p:sp>
          <p:nvSpPr>
            <p:cNvPr id="8" name="ïşḷide">
              <a:extLst>
                <a:ext uri="{FF2B5EF4-FFF2-40B4-BE49-F238E27FC236}">
                  <a16:creationId xmlns:a16="http://schemas.microsoft.com/office/drawing/2014/main" id="{12012347-01D5-4215-8FDC-E8D8D108A61C}"/>
                </a:ext>
              </a:extLst>
            </p:cNvPr>
            <p:cNvSpPr/>
            <p:nvPr/>
          </p:nvSpPr>
          <p:spPr bwMode="auto">
            <a:xfrm>
              <a:off x="0" y="1125538"/>
              <a:ext cx="12192000" cy="1747410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bl"/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pc="600" dirty="0">
                <a:solidFill>
                  <a:schemeClr val="lt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ïṧḷiḋè">
              <a:extLst>
                <a:ext uri="{FF2B5EF4-FFF2-40B4-BE49-F238E27FC236}">
                  <a16:creationId xmlns:a16="http://schemas.microsoft.com/office/drawing/2014/main" id="{6308E1DA-0E38-4425-B047-CC8A1560108D}"/>
                </a:ext>
              </a:extLst>
            </p:cNvPr>
            <p:cNvSpPr/>
            <p:nvPr/>
          </p:nvSpPr>
          <p:spPr bwMode="auto">
            <a:xfrm>
              <a:off x="669925" y="1125691"/>
              <a:ext cx="5561075" cy="174741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  <a:extLst/>
          </p:spPr>
          <p:txBody>
            <a:bodyPr wrap="square" lIns="90000" tIns="46800" rIns="90000" bIns="4680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14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ŝļîdé">
              <a:extLst>
                <a:ext uri="{FF2B5EF4-FFF2-40B4-BE49-F238E27FC236}">
                  <a16:creationId xmlns:a16="http://schemas.microsoft.com/office/drawing/2014/main" id="{68373772-F6EA-4C03-9CED-1FF4A2E7F90B}"/>
                </a:ext>
              </a:extLst>
            </p:cNvPr>
            <p:cNvSpPr txBox="1"/>
            <p:nvPr/>
          </p:nvSpPr>
          <p:spPr>
            <a:xfrm>
              <a:off x="793243" y="1265367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bg1">
                      <a:lumMod val="9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600" dirty="0">
                <a:solidFill>
                  <a:schemeClr val="bg1">
                    <a:lumMod val="9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bg1">
                      <a:lumMod val="9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600" b="1" spc="600" dirty="0">
                <a:solidFill>
                  <a:schemeClr val="bg1">
                    <a:lumMod val="9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16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grpSp>
          <p:nvGrpSpPr>
            <p:cNvPr id="11" name="išļiḍé">
              <a:extLst>
                <a:ext uri="{FF2B5EF4-FFF2-40B4-BE49-F238E27FC236}">
                  <a16:creationId xmlns:a16="http://schemas.microsoft.com/office/drawing/2014/main" id="{55B37E00-0F82-4945-BB08-33DC553181FC}"/>
                </a:ext>
              </a:extLst>
            </p:cNvPr>
            <p:cNvGrpSpPr/>
            <p:nvPr/>
          </p:nvGrpSpPr>
          <p:grpSpPr>
            <a:xfrm>
              <a:off x="669925" y="3167490"/>
              <a:ext cx="3400673" cy="2971800"/>
              <a:chOff x="669925" y="3167490"/>
              <a:chExt cx="3671075" cy="2971800"/>
            </a:xfrm>
          </p:grpSpPr>
          <p:sp>
            <p:nvSpPr>
              <p:cNvPr id="18" name="íṧ1iḍé">
                <a:extLst>
                  <a:ext uri="{FF2B5EF4-FFF2-40B4-BE49-F238E27FC236}">
                    <a16:creationId xmlns:a16="http://schemas.microsoft.com/office/drawing/2014/main" id="{253E51F6-B593-40B5-9F1F-99AB5B16C890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9" name="îṩ1îde">
                <a:extLst>
                  <a:ext uri="{FF2B5EF4-FFF2-40B4-BE49-F238E27FC236}">
                    <a16:creationId xmlns:a16="http://schemas.microsoft.com/office/drawing/2014/main" id="{5ECD051C-95B9-4D23-A931-8964A9076AFF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2" name="ïśḷîďê">
              <a:extLst>
                <a:ext uri="{FF2B5EF4-FFF2-40B4-BE49-F238E27FC236}">
                  <a16:creationId xmlns:a16="http://schemas.microsoft.com/office/drawing/2014/main" id="{35A0C57F-9E0B-40E8-8EA9-BE6D26152BB9}"/>
                </a:ext>
              </a:extLst>
            </p:cNvPr>
            <p:cNvGrpSpPr/>
            <p:nvPr/>
          </p:nvGrpSpPr>
          <p:grpSpPr>
            <a:xfrm>
              <a:off x="4398700" y="3167490"/>
              <a:ext cx="3400673" cy="2971800"/>
              <a:chOff x="669925" y="3167490"/>
              <a:chExt cx="3671075" cy="2971800"/>
            </a:xfrm>
          </p:grpSpPr>
          <p:sp>
            <p:nvSpPr>
              <p:cNvPr id="16" name="iṥ1îḋé">
                <a:extLst>
                  <a:ext uri="{FF2B5EF4-FFF2-40B4-BE49-F238E27FC236}">
                    <a16:creationId xmlns:a16="http://schemas.microsoft.com/office/drawing/2014/main" id="{42E01B3E-3745-49B8-BF09-60F797D660F7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ïS1îdé">
                <a:extLst>
                  <a:ext uri="{FF2B5EF4-FFF2-40B4-BE49-F238E27FC236}">
                    <a16:creationId xmlns:a16="http://schemas.microsoft.com/office/drawing/2014/main" id="{B3A122B0-BB4C-4732-A71F-A90F51BEDFC2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3" name="íSľiďe">
              <a:extLst>
                <a:ext uri="{FF2B5EF4-FFF2-40B4-BE49-F238E27FC236}">
                  <a16:creationId xmlns:a16="http://schemas.microsoft.com/office/drawing/2014/main" id="{99195C18-2381-4AE6-B934-8D976333817A}"/>
                </a:ext>
              </a:extLst>
            </p:cNvPr>
            <p:cNvGrpSpPr/>
            <p:nvPr/>
          </p:nvGrpSpPr>
          <p:grpSpPr>
            <a:xfrm>
              <a:off x="8127475" y="3167490"/>
              <a:ext cx="3400673" cy="2971800"/>
              <a:chOff x="669925" y="3167490"/>
              <a:chExt cx="3671075" cy="2971800"/>
            </a:xfrm>
          </p:grpSpPr>
          <p:sp>
            <p:nvSpPr>
              <p:cNvPr id="14" name="íš1iḍê">
                <a:extLst>
                  <a:ext uri="{FF2B5EF4-FFF2-40B4-BE49-F238E27FC236}">
                    <a16:creationId xmlns:a16="http://schemas.microsoft.com/office/drawing/2014/main" id="{440C040E-13A8-4C58-8BD8-E176EFDC1AFA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5" name="i$ļïďe">
                <a:extLst>
                  <a:ext uri="{FF2B5EF4-FFF2-40B4-BE49-F238E27FC236}">
                    <a16:creationId xmlns:a16="http://schemas.microsoft.com/office/drawing/2014/main" id="{E32ADCBE-8968-4B6D-8BF3-55F1B90E9B91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947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03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0782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ddea22a-ca9d-4f2d-81b2-a1ef12b3c3db"/>
          <p:cNvGrpSpPr>
            <a:grpSpLocks noChangeAspect="1"/>
          </p:cNvGrpSpPr>
          <p:nvPr/>
        </p:nvGrpSpPr>
        <p:grpSpPr>
          <a:xfrm>
            <a:off x="453198" y="1635760"/>
            <a:ext cx="11295878" cy="4347624"/>
            <a:chOff x="915230" y="1996198"/>
            <a:chExt cx="10337256" cy="3978664"/>
          </a:xfrm>
        </p:grpSpPr>
        <p:cxnSp>
          <p:nvCxnSpPr>
            <p:cNvPr id="8" name="íṡľíḍè-Straight Connector 2"/>
            <p:cNvCxnSpPr/>
            <p:nvPr/>
          </p:nvCxnSpPr>
          <p:spPr>
            <a:xfrm>
              <a:off x="2193975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ṡľíḍè-Straight Connector 3"/>
            <p:cNvCxnSpPr/>
            <p:nvPr/>
          </p:nvCxnSpPr>
          <p:spPr>
            <a:xfrm>
              <a:off x="3758000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íṡľíḍè-Straight Connector 4"/>
            <p:cNvCxnSpPr/>
            <p:nvPr/>
          </p:nvCxnSpPr>
          <p:spPr>
            <a:xfrm>
              <a:off x="5336681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íṡľíḍè-Straight Connector 5"/>
            <p:cNvCxnSpPr/>
            <p:nvPr/>
          </p:nvCxnSpPr>
          <p:spPr>
            <a:xfrm>
              <a:off x="6900706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ṡľíḍè-Straight Connector 6"/>
            <p:cNvCxnSpPr/>
            <p:nvPr/>
          </p:nvCxnSpPr>
          <p:spPr>
            <a:xfrm rot="10800000">
              <a:off x="10064486" y="5599125"/>
              <a:ext cx="1188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ṡľíḍè-Straight Connector 7"/>
            <p:cNvCxnSpPr/>
            <p:nvPr/>
          </p:nvCxnSpPr>
          <p:spPr>
            <a:xfrm rot="10800000">
              <a:off x="8479161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i$liḋe-Straight Connector 8"/>
            <p:cNvCxnSpPr/>
            <p:nvPr/>
          </p:nvCxnSpPr>
          <p:spPr>
            <a:xfrm rot="10800000">
              <a:off x="915230" y="5599124"/>
              <a:ext cx="1188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i$liḋe-TextBox 9"/>
            <p:cNvSpPr txBox="1"/>
            <p:nvPr/>
          </p:nvSpPr>
          <p:spPr>
            <a:xfrm>
              <a:off x="1528922" y="4210947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6" name="i$liḋe-TextBox 10"/>
            <p:cNvSpPr txBox="1"/>
            <p:nvPr/>
          </p:nvSpPr>
          <p:spPr>
            <a:xfrm>
              <a:off x="1241054" y="4629259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17" name="i$liḋe-TextBox 11"/>
            <p:cNvSpPr txBox="1"/>
            <p:nvPr/>
          </p:nvSpPr>
          <p:spPr>
            <a:xfrm>
              <a:off x="9749584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2017</a:t>
              </a:r>
            </a:p>
          </p:txBody>
        </p:sp>
        <p:sp>
          <p:nvSpPr>
            <p:cNvPr id="18" name="i$liḋe-TextBox 12"/>
            <p:cNvSpPr txBox="1"/>
            <p:nvPr/>
          </p:nvSpPr>
          <p:spPr>
            <a:xfrm>
              <a:off x="8166934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2016</a:t>
              </a:r>
            </a:p>
          </p:txBody>
        </p:sp>
        <p:sp>
          <p:nvSpPr>
            <p:cNvPr id="19" name="i$liḋe-TextBox 13"/>
            <p:cNvSpPr txBox="1"/>
            <p:nvPr/>
          </p:nvSpPr>
          <p:spPr>
            <a:xfrm>
              <a:off x="6612957" y="5688338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2015</a:t>
              </a:r>
            </a:p>
          </p:txBody>
        </p:sp>
        <p:sp>
          <p:nvSpPr>
            <p:cNvPr id="20" name="i$liḋe-TextBox 14"/>
            <p:cNvSpPr txBox="1"/>
            <p:nvPr/>
          </p:nvSpPr>
          <p:spPr>
            <a:xfrm>
              <a:off x="5049357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2014</a:t>
              </a:r>
            </a:p>
          </p:txBody>
        </p:sp>
        <p:sp>
          <p:nvSpPr>
            <p:cNvPr id="21" name="i$liḋe-TextBox 15"/>
            <p:cNvSpPr txBox="1"/>
            <p:nvPr/>
          </p:nvSpPr>
          <p:spPr>
            <a:xfrm>
              <a:off x="3459476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2013</a:t>
              </a:r>
            </a:p>
          </p:txBody>
        </p:sp>
        <p:sp>
          <p:nvSpPr>
            <p:cNvPr id="22" name="i$liḋe-TextBox 16"/>
            <p:cNvSpPr txBox="1"/>
            <p:nvPr/>
          </p:nvSpPr>
          <p:spPr>
            <a:xfrm>
              <a:off x="1886392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2012</a:t>
              </a:r>
            </a:p>
          </p:txBody>
        </p:sp>
        <p:sp>
          <p:nvSpPr>
            <p:cNvPr id="23" name="i$liḋe-Oval 17"/>
            <p:cNvSpPr/>
            <p:nvPr/>
          </p:nvSpPr>
          <p:spPr>
            <a:xfrm>
              <a:off x="2105864" y="5545124"/>
              <a:ext cx="108000" cy="10800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4" name="i$liḋe-Oval 18"/>
            <p:cNvSpPr/>
            <p:nvPr/>
          </p:nvSpPr>
          <p:spPr>
            <a:xfrm>
              <a:off x="3666124" y="5545124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5" name="i$liḋe-Oval 19"/>
            <p:cNvSpPr/>
            <p:nvPr/>
          </p:nvSpPr>
          <p:spPr>
            <a:xfrm>
              <a:off x="5241578" y="5545124"/>
              <a:ext cx="108000" cy="108000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6" name="i$liḋe-Oval 20"/>
            <p:cNvSpPr/>
            <p:nvPr/>
          </p:nvSpPr>
          <p:spPr>
            <a:xfrm>
              <a:off x="6813193" y="5545124"/>
              <a:ext cx="108000" cy="10800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7" name="i$liḋe-Oval 21"/>
            <p:cNvSpPr/>
            <p:nvPr/>
          </p:nvSpPr>
          <p:spPr>
            <a:xfrm>
              <a:off x="8361270" y="5545124"/>
              <a:ext cx="108000" cy="10800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8" name="i$liḋe-Oval 22"/>
            <p:cNvSpPr/>
            <p:nvPr/>
          </p:nvSpPr>
          <p:spPr>
            <a:xfrm rot="10800000">
              <a:off x="9950622" y="5545125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29" name="i$liḋe-Straight Connector 23"/>
            <p:cNvCxnSpPr/>
            <p:nvPr/>
          </p:nvCxnSpPr>
          <p:spPr>
            <a:xfrm flipV="1">
              <a:off x="2159864" y="5244198"/>
              <a:ext cx="0" cy="240252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i$liḋe-Straight Connector 24"/>
            <p:cNvCxnSpPr/>
            <p:nvPr/>
          </p:nvCxnSpPr>
          <p:spPr>
            <a:xfrm flipV="1">
              <a:off x="2159864" y="3880747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25"/>
            <p:cNvGrpSpPr/>
            <p:nvPr/>
          </p:nvGrpSpPr>
          <p:grpSpPr>
            <a:xfrm>
              <a:off x="1895475" y="3295650"/>
              <a:ext cx="540000" cy="540000"/>
              <a:chOff x="1895475" y="3190875"/>
              <a:chExt cx="540000" cy="540000"/>
            </a:xfrm>
          </p:grpSpPr>
          <p:sp>
            <p:nvSpPr>
              <p:cNvPr id="79" name="i$liḋe-Oval 73"/>
              <p:cNvSpPr/>
              <p:nvPr/>
            </p:nvSpPr>
            <p:spPr>
              <a:xfrm>
                <a:off x="1895475" y="3190875"/>
                <a:ext cx="540000" cy="540000"/>
              </a:xfrm>
              <a:prstGeom prst="ellipse">
                <a:avLst/>
              </a:prstGeom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80" name="i$liḋe-Freeform: Shape 74"/>
              <p:cNvSpPr>
                <a:spLocks/>
              </p:cNvSpPr>
              <p:nvPr/>
            </p:nvSpPr>
            <p:spPr bwMode="auto">
              <a:xfrm>
                <a:off x="2000853" y="3295413"/>
                <a:ext cx="329244" cy="330924"/>
              </a:xfrm>
              <a:custGeom>
                <a:avLst/>
                <a:gdLst>
                  <a:gd name="T0" fmla="*/ 234 w 246"/>
                  <a:gd name="T1" fmla="*/ 13 h 247"/>
                  <a:gd name="T2" fmla="*/ 175 w 246"/>
                  <a:gd name="T3" fmla="*/ 35 h 247"/>
                  <a:gd name="T4" fmla="*/ 153 w 246"/>
                  <a:gd name="T5" fmla="*/ 60 h 247"/>
                  <a:gd name="T6" fmla="*/ 24 w 246"/>
                  <a:gd name="T7" fmla="*/ 36 h 247"/>
                  <a:gd name="T8" fmla="*/ 5 w 246"/>
                  <a:gd name="T9" fmla="*/ 55 h 247"/>
                  <a:gd name="T10" fmla="*/ 107 w 246"/>
                  <a:gd name="T11" fmla="*/ 109 h 247"/>
                  <a:gd name="T12" fmla="*/ 65 w 246"/>
                  <a:gd name="T13" fmla="*/ 159 h 247"/>
                  <a:gd name="T14" fmla="*/ 54 w 246"/>
                  <a:gd name="T15" fmla="*/ 172 h 247"/>
                  <a:gd name="T16" fmla="*/ 12 w 246"/>
                  <a:gd name="T17" fmla="*/ 161 h 247"/>
                  <a:gd name="T18" fmla="*/ 0 w 246"/>
                  <a:gd name="T19" fmla="*/ 173 h 247"/>
                  <a:gd name="T20" fmla="*/ 47 w 246"/>
                  <a:gd name="T21" fmla="*/ 200 h 247"/>
                  <a:gd name="T22" fmla="*/ 74 w 246"/>
                  <a:gd name="T23" fmla="*/ 247 h 247"/>
                  <a:gd name="T24" fmla="*/ 86 w 246"/>
                  <a:gd name="T25" fmla="*/ 235 h 247"/>
                  <a:gd name="T26" fmla="*/ 75 w 246"/>
                  <a:gd name="T27" fmla="*/ 193 h 247"/>
                  <a:gd name="T28" fmla="*/ 88 w 246"/>
                  <a:gd name="T29" fmla="*/ 182 h 247"/>
                  <a:gd name="T30" fmla="*/ 138 w 246"/>
                  <a:gd name="T31" fmla="*/ 140 h 247"/>
                  <a:gd name="T32" fmla="*/ 192 w 246"/>
                  <a:gd name="T33" fmla="*/ 242 h 247"/>
                  <a:gd name="T34" fmla="*/ 211 w 246"/>
                  <a:gd name="T35" fmla="*/ 223 h 247"/>
                  <a:gd name="T36" fmla="*/ 187 w 246"/>
                  <a:gd name="T37" fmla="*/ 94 h 247"/>
                  <a:gd name="T38" fmla="*/ 212 w 246"/>
                  <a:gd name="T39" fmla="*/ 72 h 247"/>
                  <a:gd name="T40" fmla="*/ 234 w 246"/>
                  <a:gd name="T41" fmla="*/ 13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247">
                    <a:moveTo>
                      <a:pt x="234" y="13"/>
                    </a:moveTo>
                    <a:cubicBezTo>
                      <a:pt x="221" y="0"/>
                      <a:pt x="196" y="11"/>
                      <a:pt x="175" y="35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107" y="109"/>
                      <a:pt x="107" y="109"/>
                      <a:pt x="107" y="109"/>
                    </a:cubicBezTo>
                    <a:cubicBezTo>
                      <a:pt x="65" y="159"/>
                      <a:pt x="65" y="159"/>
                      <a:pt x="65" y="159"/>
                    </a:cubicBezTo>
                    <a:cubicBezTo>
                      <a:pt x="61" y="164"/>
                      <a:pt x="57" y="168"/>
                      <a:pt x="54" y="172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47" y="200"/>
                      <a:pt x="47" y="200"/>
                      <a:pt x="47" y="200"/>
                    </a:cubicBezTo>
                    <a:cubicBezTo>
                      <a:pt x="74" y="247"/>
                      <a:pt x="74" y="247"/>
                      <a:pt x="74" y="247"/>
                    </a:cubicBezTo>
                    <a:cubicBezTo>
                      <a:pt x="86" y="235"/>
                      <a:pt x="86" y="235"/>
                      <a:pt x="86" y="235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9" y="190"/>
                      <a:pt x="83" y="186"/>
                      <a:pt x="88" y="182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92" y="242"/>
                      <a:pt x="192" y="242"/>
                      <a:pt x="192" y="242"/>
                    </a:cubicBezTo>
                    <a:cubicBezTo>
                      <a:pt x="211" y="223"/>
                      <a:pt x="211" y="223"/>
                      <a:pt x="211" y="223"/>
                    </a:cubicBezTo>
                    <a:cubicBezTo>
                      <a:pt x="187" y="94"/>
                      <a:pt x="187" y="94"/>
                      <a:pt x="187" y="94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36" y="51"/>
                      <a:pt x="246" y="25"/>
                      <a:pt x="234" y="1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32" name="i$liḋe-TextBox 26"/>
            <p:cNvSpPr txBox="1"/>
            <p:nvPr/>
          </p:nvSpPr>
          <p:spPr>
            <a:xfrm>
              <a:off x="3099124" y="3290832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3" name="i$liḋe-TextBox 27"/>
            <p:cNvSpPr txBox="1"/>
            <p:nvPr/>
          </p:nvSpPr>
          <p:spPr>
            <a:xfrm>
              <a:off x="2811253" y="3678664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34" name="i$liḋe-Straight Connector 28"/>
            <p:cNvCxnSpPr/>
            <p:nvPr/>
          </p:nvCxnSpPr>
          <p:spPr>
            <a:xfrm flipV="1">
              <a:off x="3730063" y="4380598"/>
              <a:ext cx="0" cy="1113978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i$liḋe-Straight Connector 29"/>
            <p:cNvCxnSpPr/>
            <p:nvPr/>
          </p:nvCxnSpPr>
          <p:spPr>
            <a:xfrm flipV="1">
              <a:off x="3720124" y="2585347"/>
              <a:ext cx="0" cy="647171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0"/>
            <p:cNvGrpSpPr/>
            <p:nvPr/>
          </p:nvGrpSpPr>
          <p:grpSpPr>
            <a:xfrm>
              <a:off x="3460063" y="1996198"/>
              <a:ext cx="540000" cy="540000"/>
              <a:chOff x="3450124" y="2009775"/>
              <a:chExt cx="540000" cy="540000"/>
            </a:xfrm>
          </p:grpSpPr>
          <p:sp>
            <p:nvSpPr>
              <p:cNvPr id="69" name="i$liḋe-Oval 63"/>
              <p:cNvSpPr/>
              <p:nvPr/>
            </p:nvSpPr>
            <p:spPr>
              <a:xfrm>
                <a:off x="3450124" y="2009775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0" name="Group 64"/>
              <p:cNvGrpSpPr/>
              <p:nvPr/>
            </p:nvGrpSpPr>
            <p:grpSpPr>
              <a:xfrm>
                <a:off x="3567882" y="2071852"/>
                <a:ext cx="304483" cy="415881"/>
                <a:chOff x="5772150" y="2981331"/>
                <a:chExt cx="650875" cy="888995"/>
              </a:xfrm>
              <a:solidFill>
                <a:schemeClr val="bg1"/>
              </a:solidFill>
            </p:grpSpPr>
            <p:sp>
              <p:nvSpPr>
                <p:cNvPr id="71" name="i$liḋe-Rectangle 65"/>
                <p:cNvSpPr>
                  <a:spLocks/>
                </p:cNvSpPr>
                <p:nvPr/>
              </p:nvSpPr>
              <p:spPr bwMode="auto">
                <a:xfrm>
                  <a:off x="5875338" y="3159125"/>
                  <a:ext cx="14605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2" name="i$liḋe-Rectangle 66"/>
                <p:cNvSpPr>
                  <a:spLocks/>
                </p:cNvSpPr>
                <p:nvPr/>
              </p:nvSpPr>
              <p:spPr bwMode="auto">
                <a:xfrm>
                  <a:off x="5875338" y="3375025"/>
                  <a:ext cx="368300" cy="428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3" name="i$liḋe-Rectangle 67"/>
                <p:cNvSpPr>
                  <a:spLocks/>
                </p:cNvSpPr>
                <p:nvPr/>
              </p:nvSpPr>
              <p:spPr bwMode="auto">
                <a:xfrm>
                  <a:off x="5875338" y="3470275"/>
                  <a:ext cx="36830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4" name="i$liḋe-Rectangle 68"/>
                <p:cNvSpPr>
                  <a:spLocks/>
                </p:cNvSpPr>
                <p:nvPr/>
              </p:nvSpPr>
              <p:spPr bwMode="auto">
                <a:xfrm>
                  <a:off x="5875338" y="3565525"/>
                  <a:ext cx="206375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5" name="i$liḋe-Freeform: Shape 69"/>
                <p:cNvSpPr>
                  <a:spLocks/>
                </p:cNvSpPr>
                <p:nvPr/>
              </p:nvSpPr>
              <p:spPr bwMode="auto">
                <a:xfrm>
                  <a:off x="5772150" y="2981331"/>
                  <a:ext cx="650875" cy="835024"/>
                </a:xfrm>
                <a:custGeom>
                  <a:avLst/>
                  <a:gdLst>
                    <a:gd name="T0" fmla="*/ 87 w 170"/>
                    <a:gd name="T1" fmla="*/ 0 h 220"/>
                    <a:gd name="T2" fmla="*/ 34 w 170"/>
                    <a:gd name="T3" fmla="*/ 0 h 220"/>
                    <a:gd name="T4" fmla="*/ 0 w 170"/>
                    <a:gd name="T5" fmla="*/ 34 h 220"/>
                    <a:gd name="T6" fmla="*/ 0 w 170"/>
                    <a:gd name="T7" fmla="*/ 185 h 220"/>
                    <a:gd name="T8" fmla="*/ 34 w 170"/>
                    <a:gd name="T9" fmla="*/ 220 h 220"/>
                    <a:gd name="T10" fmla="*/ 91 w 170"/>
                    <a:gd name="T11" fmla="*/ 220 h 220"/>
                    <a:gd name="T12" fmla="*/ 91 w 170"/>
                    <a:gd name="T13" fmla="*/ 203 h 220"/>
                    <a:gd name="T14" fmla="*/ 34 w 170"/>
                    <a:gd name="T15" fmla="*/ 203 h 220"/>
                    <a:gd name="T16" fmla="*/ 16 w 170"/>
                    <a:gd name="T17" fmla="*/ 185 h 220"/>
                    <a:gd name="T18" fmla="*/ 16 w 170"/>
                    <a:gd name="T19" fmla="*/ 34 h 220"/>
                    <a:gd name="T20" fmla="*/ 34 w 170"/>
                    <a:gd name="T21" fmla="*/ 16 h 220"/>
                    <a:gd name="T22" fmla="*/ 79 w 170"/>
                    <a:gd name="T23" fmla="*/ 16 h 220"/>
                    <a:gd name="T24" fmla="*/ 79 w 170"/>
                    <a:gd name="T25" fmla="*/ 67 h 220"/>
                    <a:gd name="T26" fmla="*/ 105 w 170"/>
                    <a:gd name="T27" fmla="*/ 93 h 220"/>
                    <a:gd name="T28" fmla="*/ 154 w 170"/>
                    <a:gd name="T29" fmla="*/ 93 h 220"/>
                    <a:gd name="T30" fmla="*/ 154 w 170"/>
                    <a:gd name="T31" fmla="*/ 185 h 220"/>
                    <a:gd name="T32" fmla="*/ 143 w 170"/>
                    <a:gd name="T33" fmla="*/ 202 h 220"/>
                    <a:gd name="T34" fmla="*/ 143 w 170"/>
                    <a:gd name="T35" fmla="*/ 219 h 220"/>
                    <a:gd name="T36" fmla="*/ 170 w 170"/>
                    <a:gd name="T37" fmla="*/ 185 h 220"/>
                    <a:gd name="T38" fmla="*/ 170 w 170"/>
                    <a:gd name="T39" fmla="*/ 83 h 220"/>
                    <a:gd name="T40" fmla="*/ 87 w 170"/>
                    <a:gd name="T41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70" h="220">
                      <a:moveTo>
                        <a:pt x="87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185"/>
                        <a:pt x="0" y="185"/>
                        <a:pt x="0" y="185"/>
                      </a:cubicBezTo>
                      <a:cubicBezTo>
                        <a:pt x="0" y="204"/>
                        <a:pt x="15" y="220"/>
                        <a:pt x="34" y="220"/>
                      </a:cubicBezTo>
                      <a:cubicBezTo>
                        <a:pt x="91" y="220"/>
                        <a:pt x="91" y="220"/>
                        <a:pt x="91" y="220"/>
                      </a:cubicBezTo>
                      <a:cubicBezTo>
                        <a:pt x="91" y="203"/>
                        <a:pt x="91" y="203"/>
                        <a:pt x="91" y="203"/>
                      </a:cubicBezTo>
                      <a:cubicBezTo>
                        <a:pt x="34" y="203"/>
                        <a:pt x="34" y="203"/>
                        <a:pt x="34" y="203"/>
                      </a:cubicBezTo>
                      <a:cubicBezTo>
                        <a:pt x="24" y="203"/>
                        <a:pt x="16" y="195"/>
                        <a:pt x="16" y="185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24"/>
                        <a:pt x="24" y="16"/>
                        <a:pt x="34" y="16"/>
                      </a:cubicBezTo>
                      <a:cubicBezTo>
                        <a:pt x="79" y="16"/>
                        <a:pt x="79" y="16"/>
                        <a:pt x="79" y="16"/>
                      </a:cubicBezTo>
                      <a:cubicBezTo>
                        <a:pt x="79" y="67"/>
                        <a:pt x="79" y="67"/>
                        <a:pt x="79" y="67"/>
                      </a:cubicBezTo>
                      <a:cubicBezTo>
                        <a:pt x="79" y="81"/>
                        <a:pt x="90" y="93"/>
                        <a:pt x="105" y="93"/>
                      </a:cubicBezTo>
                      <a:cubicBezTo>
                        <a:pt x="154" y="93"/>
                        <a:pt x="154" y="93"/>
                        <a:pt x="154" y="93"/>
                      </a:cubicBezTo>
                      <a:cubicBezTo>
                        <a:pt x="154" y="185"/>
                        <a:pt x="154" y="185"/>
                        <a:pt x="154" y="185"/>
                      </a:cubicBezTo>
                      <a:cubicBezTo>
                        <a:pt x="154" y="193"/>
                        <a:pt x="149" y="199"/>
                        <a:pt x="143" y="202"/>
                      </a:cubicBezTo>
                      <a:cubicBezTo>
                        <a:pt x="143" y="219"/>
                        <a:pt x="143" y="219"/>
                        <a:pt x="143" y="219"/>
                      </a:cubicBezTo>
                      <a:cubicBezTo>
                        <a:pt x="158" y="216"/>
                        <a:pt x="170" y="202"/>
                        <a:pt x="170" y="185"/>
                      </a:cubicBezTo>
                      <a:cubicBezTo>
                        <a:pt x="170" y="83"/>
                        <a:pt x="170" y="83"/>
                        <a:pt x="170" y="83"/>
                      </a:cubicBezTo>
                      <a:lnTo>
                        <a:pt x="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6" name="i$liḋe-Freeform: Shape 70"/>
                <p:cNvSpPr>
                  <a:spLocks/>
                </p:cNvSpPr>
                <p:nvPr/>
              </p:nvSpPr>
              <p:spPr bwMode="auto">
                <a:xfrm>
                  <a:off x="6154738" y="3744913"/>
                  <a:ext cx="130175" cy="125413"/>
                </a:xfrm>
                <a:custGeom>
                  <a:avLst/>
                  <a:gdLst>
                    <a:gd name="T0" fmla="*/ 32 w 34"/>
                    <a:gd name="T1" fmla="*/ 0 h 33"/>
                    <a:gd name="T2" fmla="*/ 31 w 34"/>
                    <a:gd name="T3" fmla="*/ 2 h 33"/>
                    <a:gd name="T4" fmla="*/ 26 w 34"/>
                    <a:gd name="T5" fmla="*/ 7 h 33"/>
                    <a:gd name="T6" fmla="*/ 24 w 34"/>
                    <a:gd name="T7" fmla="*/ 8 h 33"/>
                    <a:gd name="T8" fmla="*/ 19 w 34"/>
                    <a:gd name="T9" fmla="*/ 6 h 33"/>
                    <a:gd name="T10" fmla="*/ 17 w 34"/>
                    <a:gd name="T11" fmla="*/ 5 h 33"/>
                    <a:gd name="T12" fmla="*/ 16 w 34"/>
                    <a:gd name="T13" fmla="*/ 6 h 33"/>
                    <a:gd name="T14" fmla="*/ 10 w 34"/>
                    <a:gd name="T15" fmla="*/ 8 h 33"/>
                    <a:gd name="T16" fmla="*/ 10 w 34"/>
                    <a:gd name="T17" fmla="*/ 8 h 33"/>
                    <a:gd name="T18" fmla="*/ 8 w 34"/>
                    <a:gd name="T19" fmla="*/ 7 h 33"/>
                    <a:gd name="T20" fmla="*/ 3 w 34"/>
                    <a:gd name="T21" fmla="*/ 2 h 33"/>
                    <a:gd name="T22" fmla="*/ 2 w 34"/>
                    <a:gd name="T23" fmla="*/ 0 h 33"/>
                    <a:gd name="T24" fmla="*/ 1 w 34"/>
                    <a:gd name="T25" fmla="*/ 0 h 33"/>
                    <a:gd name="T26" fmla="*/ 0 w 34"/>
                    <a:gd name="T27" fmla="*/ 0 h 33"/>
                    <a:gd name="T28" fmla="*/ 0 w 34"/>
                    <a:gd name="T29" fmla="*/ 33 h 33"/>
                    <a:gd name="T30" fmla="*/ 17 w 34"/>
                    <a:gd name="T31" fmla="*/ 21 h 33"/>
                    <a:gd name="T32" fmla="*/ 34 w 34"/>
                    <a:gd name="T33" fmla="*/ 33 h 33"/>
                    <a:gd name="T34" fmla="*/ 34 w 34"/>
                    <a:gd name="T35" fmla="*/ 0 h 33"/>
                    <a:gd name="T36" fmla="*/ 34 w 34"/>
                    <a:gd name="T37" fmla="*/ 0 h 33"/>
                    <a:gd name="T38" fmla="*/ 32 w 34"/>
                    <a:gd name="T3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3">
                      <a:moveTo>
                        <a:pt x="32" y="0"/>
                      </a:moveTo>
                      <a:cubicBezTo>
                        <a:pt x="32" y="1"/>
                        <a:pt x="31" y="1"/>
                        <a:pt x="31" y="2"/>
                      </a:cubicBezTo>
                      <a:cubicBezTo>
                        <a:pt x="30" y="4"/>
                        <a:pt x="29" y="6"/>
                        <a:pt x="26" y="7"/>
                      </a:cubicBezTo>
                      <a:cubicBezTo>
                        <a:pt x="25" y="7"/>
                        <a:pt x="25" y="8"/>
                        <a:pt x="24" y="8"/>
                      </a:cubicBezTo>
                      <a:cubicBezTo>
                        <a:pt x="22" y="8"/>
                        <a:pt x="20" y="7"/>
                        <a:pt x="19" y="6"/>
                      </a:cubicBezTo>
                      <a:cubicBezTo>
                        <a:pt x="18" y="6"/>
                        <a:pt x="17" y="5"/>
                        <a:pt x="17" y="5"/>
                      </a:cubicBezTo>
                      <a:cubicBezTo>
                        <a:pt x="17" y="5"/>
                        <a:pt x="16" y="6"/>
                        <a:pt x="16" y="6"/>
                      </a:cubicBezTo>
                      <a:cubicBezTo>
                        <a:pt x="14" y="7"/>
                        <a:pt x="12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8"/>
                        <a:pt x="9" y="7"/>
                        <a:pt x="8" y="7"/>
                      </a:cubicBezTo>
                      <a:cubicBezTo>
                        <a:pt x="5" y="6"/>
                        <a:pt x="4" y="4"/>
                        <a:pt x="3" y="2"/>
                      </a:cubicBezTo>
                      <a:cubicBezTo>
                        <a:pt x="3" y="1"/>
                        <a:pt x="2" y="1"/>
                        <a:pt x="2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7" name="i$liḋe-Oval 71"/>
                <p:cNvSpPr>
                  <a:spLocks/>
                </p:cNvSpPr>
                <p:nvPr/>
              </p:nvSpPr>
              <p:spPr bwMode="auto">
                <a:xfrm>
                  <a:off x="6178550" y="3625850"/>
                  <a:ext cx="84138" cy="809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8" name="i$liḋe-Freeform: Shape 72"/>
                <p:cNvSpPr>
                  <a:spLocks/>
                </p:cNvSpPr>
                <p:nvPr/>
              </p:nvSpPr>
              <p:spPr bwMode="auto">
                <a:xfrm>
                  <a:off x="6127750" y="3573463"/>
                  <a:ext cx="187325" cy="185738"/>
                </a:xfrm>
                <a:custGeom>
                  <a:avLst/>
                  <a:gdLst>
                    <a:gd name="T0" fmla="*/ 44 w 49"/>
                    <a:gd name="T1" fmla="*/ 18 h 49"/>
                    <a:gd name="T2" fmla="*/ 44 w 49"/>
                    <a:gd name="T3" fmla="*/ 10 h 49"/>
                    <a:gd name="T4" fmla="*/ 36 w 49"/>
                    <a:gd name="T5" fmla="*/ 7 h 49"/>
                    <a:gd name="T6" fmla="*/ 32 w 49"/>
                    <a:gd name="T7" fmla="*/ 1 h 49"/>
                    <a:gd name="T8" fmla="*/ 24 w 49"/>
                    <a:gd name="T9" fmla="*/ 3 h 49"/>
                    <a:gd name="T10" fmla="*/ 16 w 49"/>
                    <a:gd name="T11" fmla="*/ 1 h 49"/>
                    <a:gd name="T12" fmla="*/ 12 w 49"/>
                    <a:gd name="T13" fmla="*/ 7 h 49"/>
                    <a:gd name="T14" fmla="*/ 4 w 49"/>
                    <a:gd name="T15" fmla="*/ 10 h 49"/>
                    <a:gd name="T16" fmla="*/ 4 w 49"/>
                    <a:gd name="T17" fmla="*/ 18 h 49"/>
                    <a:gd name="T18" fmla="*/ 0 w 49"/>
                    <a:gd name="T19" fmla="*/ 24 h 49"/>
                    <a:gd name="T20" fmla="*/ 4 w 49"/>
                    <a:gd name="T21" fmla="*/ 31 h 49"/>
                    <a:gd name="T22" fmla="*/ 4 w 49"/>
                    <a:gd name="T23" fmla="*/ 39 h 49"/>
                    <a:gd name="T24" fmla="*/ 12 w 49"/>
                    <a:gd name="T25" fmla="*/ 41 h 49"/>
                    <a:gd name="T26" fmla="*/ 16 w 49"/>
                    <a:gd name="T27" fmla="*/ 48 h 49"/>
                    <a:gd name="T28" fmla="*/ 24 w 49"/>
                    <a:gd name="T29" fmla="*/ 45 h 49"/>
                    <a:gd name="T30" fmla="*/ 32 w 49"/>
                    <a:gd name="T31" fmla="*/ 48 h 49"/>
                    <a:gd name="T32" fmla="*/ 36 w 49"/>
                    <a:gd name="T33" fmla="*/ 41 h 49"/>
                    <a:gd name="T34" fmla="*/ 44 w 49"/>
                    <a:gd name="T35" fmla="*/ 39 h 49"/>
                    <a:gd name="T36" fmla="*/ 44 w 49"/>
                    <a:gd name="T37" fmla="*/ 31 h 49"/>
                    <a:gd name="T38" fmla="*/ 49 w 49"/>
                    <a:gd name="T39" fmla="*/ 24 h 49"/>
                    <a:gd name="T40" fmla="*/ 44 w 49"/>
                    <a:gd name="T41" fmla="*/ 18 h 49"/>
                    <a:gd name="T42" fmla="*/ 24 w 49"/>
                    <a:gd name="T43" fmla="*/ 37 h 49"/>
                    <a:gd name="T44" fmla="*/ 11 w 49"/>
                    <a:gd name="T45" fmla="*/ 24 h 49"/>
                    <a:gd name="T46" fmla="*/ 24 w 49"/>
                    <a:gd name="T47" fmla="*/ 12 h 49"/>
                    <a:gd name="T48" fmla="*/ 37 w 49"/>
                    <a:gd name="T49" fmla="*/ 24 h 49"/>
                    <a:gd name="T50" fmla="*/ 24 w 49"/>
                    <a:gd name="T51" fmla="*/ 3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9" h="49">
                      <a:moveTo>
                        <a:pt x="44" y="18"/>
                      </a:moveTo>
                      <a:cubicBezTo>
                        <a:pt x="43" y="16"/>
                        <a:pt x="45" y="12"/>
                        <a:pt x="44" y="10"/>
                      </a:cubicBezTo>
                      <a:cubicBezTo>
                        <a:pt x="42" y="8"/>
                        <a:pt x="38" y="9"/>
                        <a:pt x="36" y="7"/>
                      </a:cubicBezTo>
                      <a:cubicBezTo>
                        <a:pt x="34" y="6"/>
                        <a:pt x="34" y="2"/>
                        <a:pt x="32" y="1"/>
                      </a:cubicBezTo>
                      <a:cubicBezTo>
                        <a:pt x="29" y="0"/>
                        <a:pt x="27" y="3"/>
                        <a:pt x="24" y="3"/>
                      </a:cubicBezTo>
                      <a:cubicBezTo>
                        <a:pt x="22" y="3"/>
                        <a:pt x="19" y="0"/>
                        <a:pt x="16" y="1"/>
                      </a:cubicBezTo>
                      <a:cubicBezTo>
                        <a:pt x="14" y="2"/>
                        <a:pt x="14" y="6"/>
                        <a:pt x="12" y="7"/>
                      </a:cubicBezTo>
                      <a:cubicBezTo>
                        <a:pt x="10" y="9"/>
                        <a:pt x="6" y="8"/>
                        <a:pt x="4" y="10"/>
                      </a:cubicBezTo>
                      <a:cubicBezTo>
                        <a:pt x="3" y="12"/>
                        <a:pt x="5" y="16"/>
                        <a:pt x="4" y="18"/>
                      </a:cubicBezTo>
                      <a:cubicBezTo>
                        <a:pt x="3" y="20"/>
                        <a:pt x="0" y="22"/>
                        <a:pt x="0" y="24"/>
                      </a:cubicBezTo>
                      <a:cubicBezTo>
                        <a:pt x="0" y="27"/>
                        <a:pt x="3" y="29"/>
                        <a:pt x="4" y="31"/>
                      </a:cubicBezTo>
                      <a:cubicBezTo>
                        <a:pt x="5" y="33"/>
                        <a:pt x="3" y="37"/>
                        <a:pt x="4" y="39"/>
                      </a:cubicBezTo>
                      <a:cubicBezTo>
                        <a:pt x="6" y="41"/>
                        <a:pt x="10" y="40"/>
                        <a:pt x="12" y="41"/>
                      </a:cubicBezTo>
                      <a:cubicBezTo>
                        <a:pt x="14" y="43"/>
                        <a:pt x="14" y="47"/>
                        <a:pt x="16" y="48"/>
                      </a:cubicBezTo>
                      <a:cubicBezTo>
                        <a:pt x="19" y="49"/>
                        <a:pt x="22" y="45"/>
                        <a:pt x="24" y="45"/>
                      </a:cubicBezTo>
                      <a:cubicBezTo>
                        <a:pt x="27" y="45"/>
                        <a:pt x="29" y="49"/>
                        <a:pt x="32" y="48"/>
                      </a:cubicBezTo>
                      <a:cubicBezTo>
                        <a:pt x="34" y="47"/>
                        <a:pt x="34" y="43"/>
                        <a:pt x="36" y="41"/>
                      </a:cubicBezTo>
                      <a:cubicBezTo>
                        <a:pt x="38" y="40"/>
                        <a:pt x="42" y="41"/>
                        <a:pt x="44" y="39"/>
                      </a:cubicBezTo>
                      <a:cubicBezTo>
                        <a:pt x="45" y="37"/>
                        <a:pt x="43" y="33"/>
                        <a:pt x="44" y="31"/>
                      </a:cubicBezTo>
                      <a:cubicBezTo>
                        <a:pt x="45" y="29"/>
                        <a:pt x="49" y="27"/>
                        <a:pt x="49" y="24"/>
                      </a:cubicBezTo>
                      <a:cubicBezTo>
                        <a:pt x="49" y="22"/>
                        <a:pt x="45" y="20"/>
                        <a:pt x="44" y="18"/>
                      </a:cubicBezTo>
                      <a:close/>
                      <a:moveTo>
                        <a:pt x="24" y="37"/>
                      </a:moveTo>
                      <a:cubicBezTo>
                        <a:pt x="17" y="37"/>
                        <a:pt x="11" y="32"/>
                        <a:pt x="11" y="24"/>
                      </a:cubicBezTo>
                      <a:cubicBezTo>
                        <a:pt x="11" y="17"/>
                        <a:pt x="17" y="12"/>
                        <a:pt x="24" y="12"/>
                      </a:cubicBezTo>
                      <a:cubicBezTo>
                        <a:pt x="31" y="12"/>
                        <a:pt x="37" y="17"/>
                        <a:pt x="37" y="24"/>
                      </a:cubicBezTo>
                      <a:cubicBezTo>
                        <a:pt x="37" y="32"/>
                        <a:pt x="31" y="37"/>
                        <a:pt x="24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sp>
          <p:nvSpPr>
            <p:cNvPr id="37" name="i$liḋe-TextBox 31"/>
            <p:cNvSpPr txBox="1"/>
            <p:nvPr/>
          </p:nvSpPr>
          <p:spPr>
            <a:xfrm>
              <a:off x="4673177" y="4209726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8" name="i$liḋe-TextBox 32"/>
            <p:cNvSpPr txBox="1"/>
            <p:nvPr/>
          </p:nvSpPr>
          <p:spPr>
            <a:xfrm>
              <a:off x="4385308" y="4628038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39" name="i$liḋe-Straight Connector 33"/>
            <p:cNvCxnSpPr/>
            <p:nvPr/>
          </p:nvCxnSpPr>
          <p:spPr>
            <a:xfrm flipV="1">
              <a:off x="5304118" y="5193398"/>
              <a:ext cx="0" cy="305953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i$liḋe-Straight Connector 34"/>
            <p:cNvCxnSpPr/>
            <p:nvPr/>
          </p:nvCxnSpPr>
          <p:spPr>
            <a:xfrm flipV="1">
              <a:off x="5304118" y="3919282"/>
              <a:ext cx="0" cy="324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i$liḋe-TextBox 35"/>
            <p:cNvSpPr txBox="1"/>
            <p:nvPr/>
          </p:nvSpPr>
          <p:spPr>
            <a:xfrm>
              <a:off x="6233442" y="3234833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42" name="i$liḋe-TextBox 36"/>
            <p:cNvSpPr txBox="1"/>
            <p:nvPr/>
          </p:nvSpPr>
          <p:spPr>
            <a:xfrm>
              <a:off x="5945568" y="3673465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43" name="i$liḋe-Straight Connector 37"/>
            <p:cNvCxnSpPr/>
            <p:nvPr/>
          </p:nvCxnSpPr>
          <p:spPr>
            <a:xfrm flipV="1">
              <a:off x="6864378" y="4360278"/>
              <a:ext cx="0" cy="1131978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i$liḋe-Straight Connector 38"/>
            <p:cNvCxnSpPr/>
            <p:nvPr/>
          </p:nvCxnSpPr>
          <p:spPr>
            <a:xfrm flipV="1">
              <a:off x="6864378" y="2763028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39"/>
            <p:cNvGrpSpPr/>
            <p:nvPr/>
          </p:nvGrpSpPr>
          <p:grpSpPr>
            <a:xfrm>
              <a:off x="5039729" y="3314307"/>
              <a:ext cx="540000" cy="540000"/>
              <a:chOff x="5039729" y="3314307"/>
              <a:chExt cx="540000" cy="540000"/>
            </a:xfrm>
          </p:grpSpPr>
          <p:sp>
            <p:nvSpPr>
              <p:cNvPr id="67" name="i$liḋe-Oval 61"/>
              <p:cNvSpPr/>
              <p:nvPr/>
            </p:nvSpPr>
            <p:spPr>
              <a:xfrm>
                <a:off x="5039729" y="3314307"/>
                <a:ext cx="540000" cy="540000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68" name="i$liḋe-Freeform: Shape 62"/>
              <p:cNvSpPr>
                <a:spLocks/>
              </p:cNvSpPr>
              <p:nvPr/>
            </p:nvSpPr>
            <p:spPr bwMode="auto">
              <a:xfrm>
                <a:off x="5142973" y="3395648"/>
                <a:ext cx="333512" cy="377319"/>
              </a:xfrm>
              <a:custGeom>
                <a:avLst/>
                <a:gdLst>
                  <a:gd name="T0" fmla="*/ 182 w 193"/>
                  <a:gd name="T1" fmla="*/ 147 h 219"/>
                  <a:gd name="T2" fmla="*/ 175 w 193"/>
                  <a:gd name="T3" fmla="*/ 150 h 219"/>
                  <a:gd name="T4" fmla="*/ 146 w 193"/>
                  <a:gd name="T5" fmla="*/ 110 h 219"/>
                  <a:gd name="T6" fmla="*/ 175 w 193"/>
                  <a:gd name="T7" fmla="*/ 70 h 219"/>
                  <a:gd name="T8" fmla="*/ 182 w 193"/>
                  <a:gd name="T9" fmla="*/ 72 h 219"/>
                  <a:gd name="T10" fmla="*/ 193 w 193"/>
                  <a:gd name="T11" fmla="*/ 60 h 219"/>
                  <a:gd name="T12" fmla="*/ 182 w 193"/>
                  <a:gd name="T13" fmla="*/ 49 h 219"/>
                  <a:gd name="T14" fmla="*/ 170 w 193"/>
                  <a:gd name="T15" fmla="*/ 60 h 219"/>
                  <a:gd name="T16" fmla="*/ 170 w 193"/>
                  <a:gd name="T17" fmla="*/ 62 h 219"/>
                  <a:gd name="T18" fmla="*/ 121 w 193"/>
                  <a:gd name="T19" fmla="*/ 67 h 219"/>
                  <a:gd name="T20" fmla="*/ 101 w 193"/>
                  <a:gd name="T21" fmla="*/ 22 h 219"/>
                  <a:gd name="T22" fmla="*/ 108 w 193"/>
                  <a:gd name="T23" fmla="*/ 12 h 219"/>
                  <a:gd name="T24" fmla="*/ 97 w 193"/>
                  <a:gd name="T25" fmla="*/ 0 h 219"/>
                  <a:gd name="T26" fmla="*/ 85 w 193"/>
                  <a:gd name="T27" fmla="*/ 12 h 219"/>
                  <a:gd name="T28" fmla="*/ 92 w 193"/>
                  <a:gd name="T29" fmla="*/ 22 h 219"/>
                  <a:gd name="T30" fmla="*/ 72 w 193"/>
                  <a:gd name="T31" fmla="*/ 67 h 219"/>
                  <a:gd name="T32" fmla="*/ 23 w 193"/>
                  <a:gd name="T33" fmla="*/ 62 h 219"/>
                  <a:gd name="T34" fmla="*/ 23 w 193"/>
                  <a:gd name="T35" fmla="*/ 60 h 219"/>
                  <a:gd name="T36" fmla="*/ 12 w 193"/>
                  <a:gd name="T37" fmla="*/ 49 h 219"/>
                  <a:gd name="T38" fmla="*/ 0 w 193"/>
                  <a:gd name="T39" fmla="*/ 60 h 219"/>
                  <a:gd name="T40" fmla="*/ 12 w 193"/>
                  <a:gd name="T41" fmla="*/ 72 h 219"/>
                  <a:gd name="T42" fmla="*/ 18 w 193"/>
                  <a:gd name="T43" fmla="*/ 70 h 219"/>
                  <a:gd name="T44" fmla="*/ 48 w 193"/>
                  <a:gd name="T45" fmla="*/ 110 h 219"/>
                  <a:gd name="T46" fmla="*/ 19 w 193"/>
                  <a:gd name="T47" fmla="*/ 150 h 219"/>
                  <a:gd name="T48" fmla="*/ 12 w 193"/>
                  <a:gd name="T49" fmla="*/ 147 h 219"/>
                  <a:gd name="T50" fmla="*/ 0 w 193"/>
                  <a:gd name="T51" fmla="*/ 159 h 219"/>
                  <a:gd name="T52" fmla="*/ 12 w 193"/>
                  <a:gd name="T53" fmla="*/ 170 h 219"/>
                  <a:gd name="T54" fmla="*/ 23 w 193"/>
                  <a:gd name="T55" fmla="*/ 159 h 219"/>
                  <a:gd name="T56" fmla="*/ 23 w 193"/>
                  <a:gd name="T57" fmla="*/ 158 h 219"/>
                  <a:gd name="T58" fmla="*/ 72 w 193"/>
                  <a:gd name="T59" fmla="*/ 152 h 219"/>
                  <a:gd name="T60" fmla="*/ 92 w 193"/>
                  <a:gd name="T61" fmla="*/ 197 h 219"/>
                  <a:gd name="T62" fmla="*/ 85 w 193"/>
                  <a:gd name="T63" fmla="*/ 208 h 219"/>
                  <a:gd name="T64" fmla="*/ 97 w 193"/>
                  <a:gd name="T65" fmla="*/ 219 h 219"/>
                  <a:gd name="T66" fmla="*/ 108 w 193"/>
                  <a:gd name="T67" fmla="*/ 208 h 219"/>
                  <a:gd name="T68" fmla="*/ 101 w 193"/>
                  <a:gd name="T69" fmla="*/ 197 h 219"/>
                  <a:gd name="T70" fmla="*/ 121 w 193"/>
                  <a:gd name="T71" fmla="*/ 152 h 219"/>
                  <a:gd name="T72" fmla="*/ 170 w 193"/>
                  <a:gd name="T73" fmla="*/ 158 h 219"/>
                  <a:gd name="T74" fmla="*/ 170 w 193"/>
                  <a:gd name="T75" fmla="*/ 159 h 219"/>
                  <a:gd name="T76" fmla="*/ 182 w 193"/>
                  <a:gd name="T77" fmla="*/ 170 h 219"/>
                  <a:gd name="T78" fmla="*/ 193 w 193"/>
                  <a:gd name="T79" fmla="*/ 159 h 219"/>
                  <a:gd name="T80" fmla="*/ 182 w 193"/>
                  <a:gd name="T81" fmla="*/ 147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3" h="219">
                    <a:moveTo>
                      <a:pt x="182" y="147"/>
                    </a:moveTo>
                    <a:cubicBezTo>
                      <a:pt x="179" y="147"/>
                      <a:pt x="177" y="148"/>
                      <a:pt x="175" y="150"/>
                    </a:cubicBezTo>
                    <a:cubicBezTo>
                      <a:pt x="146" y="110"/>
                      <a:pt x="146" y="110"/>
                      <a:pt x="146" y="110"/>
                    </a:cubicBezTo>
                    <a:cubicBezTo>
                      <a:pt x="175" y="70"/>
                      <a:pt x="175" y="70"/>
                      <a:pt x="175" y="70"/>
                    </a:cubicBezTo>
                    <a:cubicBezTo>
                      <a:pt x="177" y="71"/>
                      <a:pt x="179" y="72"/>
                      <a:pt x="182" y="72"/>
                    </a:cubicBezTo>
                    <a:cubicBezTo>
                      <a:pt x="188" y="72"/>
                      <a:pt x="193" y="67"/>
                      <a:pt x="193" y="60"/>
                    </a:cubicBezTo>
                    <a:cubicBezTo>
                      <a:pt x="193" y="54"/>
                      <a:pt x="188" y="49"/>
                      <a:pt x="182" y="49"/>
                    </a:cubicBezTo>
                    <a:cubicBezTo>
                      <a:pt x="175" y="49"/>
                      <a:pt x="170" y="54"/>
                      <a:pt x="170" y="60"/>
                    </a:cubicBezTo>
                    <a:cubicBezTo>
                      <a:pt x="170" y="61"/>
                      <a:pt x="170" y="61"/>
                      <a:pt x="170" y="62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01" y="22"/>
                      <a:pt x="101" y="22"/>
                      <a:pt x="101" y="22"/>
                    </a:cubicBezTo>
                    <a:cubicBezTo>
                      <a:pt x="105" y="20"/>
                      <a:pt x="108" y="16"/>
                      <a:pt x="108" y="12"/>
                    </a:cubicBezTo>
                    <a:cubicBezTo>
                      <a:pt x="108" y="5"/>
                      <a:pt x="103" y="0"/>
                      <a:pt x="97" y="0"/>
                    </a:cubicBezTo>
                    <a:cubicBezTo>
                      <a:pt x="90" y="0"/>
                      <a:pt x="85" y="5"/>
                      <a:pt x="85" y="12"/>
                    </a:cubicBezTo>
                    <a:cubicBezTo>
                      <a:pt x="85" y="16"/>
                      <a:pt x="88" y="20"/>
                      <a:pt x="92" y="22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3" y="61"/>
                      <a:pt x="23" y="61"/>
                      <a:pt x="23" y="60"/>
                    </a:cubicBezTo>
                    <a:cubicBezTo>
                      <a:pt x="23" y="54"/>
                      <a:pt x="18" y="49"/>
                      <a:pt x="12" y="49"/>
                    </a:cubicBezTo>
                    <a:cubicBezTo>
                      <a:pt x="5" y="49"/>
                      <a:pt x="0" y="54"/>
                      <a:pt x="0" y="60"/>
                    </a:cubicBezTo>
                    <a:cubicBezTo>
                      <a:pt x="0" y="67"/>
                      <a:pt x="5" y="72"/>
                      <a:pt x="12" y="72"/>
                    </a:cubicBezTo>
                    <a:cubicBezTo>
                      <a:pt x="14" y="72"/>
                      <a:pt x="16" y="71"/>
                      <a:pt x="18" y="7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19" y="150"/>
                      <a:pt x="19" y="150"/>
                      <a:pt x="19" y="150"/>
                    </a:cubicBezTo>
                    <a:cubicBezTo>
                      <a:pt x="17" y="148"/>
                      <a:pt x="14" y="147"/>
                      <a:pt x="12" y="147"/>
                    </a:cubicBezTo>
                    <a:cubicBezTo>
                      <a:pt x="5" y="147"/>
                      <a:pt x="0" y="152"/>
                      <a:pt x="0" y="159"/>
                    </a:cubicBezTo>
                    <a:cubicBezTo>
                      <a:pt x="0" y="165"/>
                      <a:pt x="5" y="170"/>
                      <a:pt x="12" y="170"/>
                    </a:cubicBezTo>
                    <a:cubicBezTo>
                      <a:pt x="18" y="170"/>
                      <a:pt x="23" y="165"/>
                      <a:pt x="23" y="159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92" y="197"/>
                      <a:pt x="92" y="197"/>
                      <a:pt x="92" y="197"/>
                    </a:cubicBezTo>
                    <a:cubicBezTo>
                      <a:pt x="88" y="199"/>
                      <a:pt x="85" y="203"/>
                      <a:pt x="85" y="208"/>
                    </a:cubicBezTo>
                    <a:cubicBezTo>
                      <a:pt x="85" y="214"/>
                      <a:pt x="90" y="219"/>
                      <a:pt x="97" y="219"/>
                    </a:cubicBezTo>
                    <a:cubicBezTo>
                      <a:pt x="103" y="219"/>
                      <a:pt x="108" y="214"/>
                      <a:pt x="108" y="208"/>
                    </a:cubicBezTo>
                    <a:cubicBezTo>
                      <a:pt x="108" y="203"/>
                      <a:pt x="105" y="199"/>
                      <a:pt x="101" y="197"/>
                    </a:cubicBezTo>
                    <a:cubicBezTo>
                      <a:pt x="121" y="152"/>
                      <a:pt x="121" y="152"/>
                      <a:pt x="121" y="152"/>
                    </a:cubicBezTo>
                    <a:cubicBezTo>
                      <a:pt x="170" y="158"/>
                      <a:pt x="170" y="158"/>
                      <a:pt x="170" y="158"/>
                    </a:cubicBezTo>
                    <a:cubicBezTo>
                      <a:pt x="170" y="158"/>
                      <a:pt x="170" y="158"/>
                      <a:pt x="170" y="159"/>
                    </a:cubicBezTo>
                    <a:cubicBezTo>
                      <a:pt x="170" y="165"/>
                      <a:pt x="175" y="170"/>
                      <a:pt x="182" y="170"/>
                    </a:cubicBezTo>
                    <a:cubicBezTo>
                      <a:pt x="188" y="170"/>
                      <a:pt x="193" y="165"/>
                      <a:pt x="193" y="159"/>
                    </a:cubicBezTo>
                    <a:cubicBezTo>
                      <a:pt x="193" y="152"/>
                      <a:pt x="188" y="147"/>
                      <a:pt x="182" y="1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6" name="Group 40"/>
            <p:cNvGrpSpPr/>
            <p:nvPr/>
          </p:nvGrpSpPr>
          <p:grpSpPr>
            <a:xfrm>
              <a:off x="6594378" y="2177931"/>
              <a:ext cx="540000" cy="540000"/>
              <a:chOff x="6594378" y="2177931"/>
              <a:chExt cx="540000" cy="540000"/>
            </a:xfrm>
          </p:grpSpPr>
          <p:sp>
            <p:nvSpPr>
              <p:cNvPr id="63" name="i$liḋe-Oval 57"/>
              <p:cNvSpPr/>
              <p:nvPr/>
            </p:nvSpPr>
            <p:spPr>
              <a:xfrm>
                <a:off x="6594378" y="2177931"/>
                <a:ext cx="540000" cy="54000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64" name="Group 58"/>
              <p:cNvGrpSpPr/>
              <p:nvPr/>
            </p:nvGrpSpPr>
            <p:grpSpPr>
              <a:xfrm>
                <a:off x="6675953" y="2239846"/>
                <a:ext cx="371937" cy="351886"/>
                <a:chOff x="8493125" y="2289179"/>
                <a:chExt cx="854075" cy="808034"/>
              </a:xfrm>
              <a:solidFill>
                <a:schemeClr val="bg1"/>
              </a:solidFill>
            </p:grpSpPr>
            <p:sp>
              <p:nvSpPr>
                <p:cNvPr id="65" name="i$liḋe-Freeform: Shape 59"/>
                <p:cNvSpPr>
                  <a:spLocks/>
                </p:cNvSpPr>
                <p:nvPr/>
              </p:nvSpPr>
              <p:spPr bwMode="auto">
                <a:xfrm>
                  <a:off x="8493125" y="2762250"/>
                  <a:ext cx="854075" cy="334963"/>
                </a:xfrm>
                <a:custGeom>
                  <a:avLst/>
                  <a:gdLst>
                    <a:gd name="T0" fmla="*/ 517 w 538"/>
                    <a:gd name="T1" fmla="*/ 57 h 211"/>
                    <a:gd name="T2" fmla="*/ 335 w 538"/>
                    <a:gd name="T3" fmla="*/ 0 h 211"/>
                    <a:gd name="T4" fmla="*/ 299 w 538"/>
                    <a:gd name="T5" fmla="*/ 161 h 211"/>
                    <a:gd name="T6" fmla="*/ 278 w 538"/>
                    <a:gd name="T7" fmla="*/ 33 h 211"/>
                    <a:gd name="T8" fmla="*/ 287 w 538"/>
                    <a:gd name="T9" fmla="*/ 24 h 211"/>
                    <a:gd name="T10" fmla="*/ 304 w 538"/>
                    <a:gd name="T11" fmla="*/ 5 h 211"/>
                    <a:gd name="T12" fmla="*/ 235 w 538"/>
                    <a:gd name="T13" fmla="*/ 5 h 211"/>
                    <a:gd name="T14" fmla="*/ 251 w 538"/>
                    <a:gd name="T15" fmla="*/ 24 h 211"/>
                    <a:gd name="T16" fmla="*/ 261 w 538"/>
                    <a:gd name="T17" fmla="*/ 33 h 211"/>
                    <a:gd name="T18" fmla="*/ 239 w 538"/>
                    <a:gd name="T19" fmla="*/ 161 h 211"/>
                    <a:gd name="T20" fmla="*/ 204 w 538"/>
                    <a:gd name="T21" fmla="*/ 0 h 211"/>
                    <a:gd name="T22" fmla="*/ 20 w 538"/>
                    <a:gd name="T23" fmla="*/ 57 h 211"/>
                    <a:gd name="T24" fmla="*/ 0 w 538"/>
                    <a:gd name="T25" fmla="*/ 211 h 211"/>
                    <a:gd name="T26" fmla="*/ 538 w 538"/>
                    <a:gd name="T27" fmla="*/ 211 h 211"/>
                    <a:gd name="T28" fmla="*/ 517 w 538"/>
                    <a:gd name="T29" fmla="*/ 57 h 211"/>
                    <a:gd name="T30" fmla="*/ 459 w 538"/>
                    <a:gd name="T31" fmla="*/ 156 h 211"/>
                    <a:gd name="T32" fmla="*/ 366 w 538"/>
                    <a:gd name="T33" fmla="*/ 156 h 211"/>
                    <a:gd name="T34" fmla="*/ 366 w 538"/>
                    <a:gd name="T35" fmla="*/ 129 h 211"/>
                    <a:gd name="T36" fmla="*/ 412 w 538"/>
                    <a:gd name="T37" fmla="*/ 122 h 211"/>
                    <a:gd name="T38" fmla="*/ 459 w 538"/>
                    <a:gd name="T39" fmla="*/ 129 h 211"/>
                    <a:gd name="T40" fmla="*/ 459 w 538"/>
                    <a:gd name="T41" fmla="*/ 15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38" h="211">
                      <a:moveTo>
                        <a:pt x="517" y="57"/>
                      </a:moveTo>
                      <a:lnTo>
                        <a:pt x="335" y="0"/>
                      </a:lnTo>
                      <a:lnTo>
                        <a:pt x="299" y="161"/>
                      </a:lnTo>
                      <a:lnTo>
                        <a:pt x="278" y="33"/>
                      </a:lnTo>
                      <a:lnTo>
                        <a:pt x="287" y="24"/>
                      </a:lnTo>
                      <a:lnTo>
                        <a:pt x="304" y="5"/>
                      </a:lnTo>
                      <a:lnTo>
                        <a:pt x="235" y="5"/>
                      </a:lnTo>
                      <a:lnTo>
                        <a:pt x="251" y="24"/>
                      </a:lnTo>
                      <a:lnTo>
                        <a:pt x="261" y="33"/>
                      </a:lnTo>
                      <a:lnTo>
                        <a:pt x="239" y="161"/>
                      </a:lnTo>
                      <a:lnTo>
                        <a:pt x="204" y="0"/>
                      </a:lnTo>
                      <a:lnTo>
                        <a:pt x="20" y="57"/>
                      </a:lnTo>
                      <a:lnTo>
                        <a:pt x="0" y="211"/>
                      </a:lnTo>
                      <a:lnTo>
                        <a:pt x="538" y="211"/>
                      </a:lnTo>
                      <a:lnTo>
                        <a:pt x="517" y="57"/>
                      </a:lnTo>
                      <a:close/>
                      <a:moveTo>
                        <a:pt x="459" y="156"/>
                      </a:moveTo>
                      <a:lnTo>
                        <a:pt x="366" y="156"/>
                      </a:lnTo>
                      <a:lnTo>
                        <a:pt x="366" y="129"/>
                      </a:lnTo>
                      <a:lnTo>
                        <a:pt x="412" y="122"/>
                      </a:lnTo>
                      <a:lnTo>
                        <a:pt x="459" y="129"/>
                      </a:lnTo>
                      <a:lnTo>
                        <a:pt x="459" y="1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6" name="i$liḋe-Oval 60"/>
                <p:cNvSpPr>
                  <a:spLocks/>
                </p:cNvSpPr>
                <p:nvPr/>
              </p:nvSpPr>
              <p:spPr bwMode="auto">
                <a:xfrm>
                  <a:off x="8729663" y="2289179"/>
                  <a:ext cx="382587" cy="427037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sp>
          <p:nvSpPr>
            <p:cNvPr id="47" name="i$liḋe-TextBox 41"/>
            <p:cNvSpPr txBox="1"/>
            <p:nvPr/>
          </p:nvSpPr>
          <p:spPr>
            <a:xfrm>
              <a:off x="7791800" y="4186572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48" name="i$liḋe-TextBox 42"/>
            <p:cNvSpPr txBox="1"/>
            <p:nvPr/>
          </p:nvSpPr>
          <p:spPr>
            <a:xfrm>
              <a:off x="7503928" y="4604884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49" name="i$liḋe-Straight Connector 43"/>
            <p:cNvCxnSpPr/>
            <p:nvPr/>
          </p:nvCxnSpPr>
          <p:spPr>
            <a:xfrm flipV="1">
              <a:off x="8422738" y="5162918"/>
              <a:ext cx="0" cy="333157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i$liḋe-Straight Connector 44"/>
            <p:cNvCxnSpPr/>
            <p:nvPr/>
          </p:nvCxnSpPr>
          <p:spPr>
            <a:xfrm flipV="1">
              <a:off x="8422738" y="3856372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i$liḋe-TextBox 45"/>
            <p:cNvSpPr txBox="1"/>
            <p:nvPr/>
          </p:nvSpPr>
          <p:spPr>
            <a:xfrm>
              <a:off x="9371939" y="3113836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52" name="i$liḋe-TextBox 46"/>
            <p:cNvSpPr txBox="1"/>
            <p:nvPr/>
          </p:nvSpPr>
          <p:spPr>
            <a:xfrm>
              <a:off x="9084066" y="3511828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53" name="i$liḋe-Straight Connector 47"/>
            <p:cNvCxnSpPr/>
            <p:nvPr/>
          </p:nvCxnSpPr>
          <p:spPr>
            <a:xfrm flipV="1">
              <a:off x="10002876" y="4146918"/>
              <a:ext cx="0" cy="1333221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i$liḋe-Straight Connector 48"/>
            <p:cNvCxnSpPr/>
            <p:nvPr/>
          </p:nvCxnSpPr>
          <p:spPr>
            <a:xfrm flipV="1">
              <a:off x="10002876" y="2570911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49"/>
            <p:cNvGrpSpPr/>
            <p:nvPr/>
          </p:nvGrpSpPr>
          <p:grpSpPr>
            <a:xfrm>
              <a:off x="8158349" y="3271275"/>
              <a:ext cx="540000" cy="540000"/>
              <a:chOff x="8158349" y="3271275"/>
              <a:chExt cx="540000" cy="540000"/>
            </a:xfrm>
          </p:grpSpPr>
          <p:sp>
            <p:nvSpPr>
              <p:cNvPr id="59" name="i$liḋe-Oval 53"/>
              <p:cNvSpPr/>
              <p:nvPr/>
            </p:nvSpPr>
            <p:spPr>
              <a:xfrm>
                <a:off x="8158349" y="3271275"/>
                <a:ext cx="540000" cy="54000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60" name="Group 54"/>
              <p:cNvGrpSpPr/>
              <p:nvPr/>
            </p:nvGrpSpPr>
            <p:grpSpPr>
              <a:xfrm>
                <a:off x="8252383" y="3379975"/>
                <a:ext cx="351933" cy="322606"/>
                <a:chOff x="7816850" y="1350963"/>
                <a:chExt cx="895350" cy="820737"/>
              </a:xfrm>
              <a:solidFill>
                <a:schemeClr val="bg1"/>
              </a:solidFill>
            </p:grpSpPr>
            <p:sp>
              <p:nvSpPr>
                <p:cNvPr id="61" name="i$liḋe-Freeform: Shape 55"/>
                <p:cNvSpPr>
                  <a:spLocks/>
                </p:cNvSpPr>
                <p:nvPr/>
              </p:nvSpPr>
              <p:spPr bwMode="auto">
                <a:xfrm>
                  <a:off x="7850188" y="1792288"/>
                  <a:ext cx="828675" cy="379412"/>
                </a:xfrm>
                <a:custGeom>
                  <a:avLst/>
                  <a:gdLst>
                    <a:gd name="T0" fmla="*/ 119 w 218"/>
                    <a:gd name="T1" fmla="*/ 26 h 100"/>
                    <a:gd name="T2" fmla="*/ 99 w 218"/>
                    <a:gd name="T3" fmla="*/ 26 h 100"/>
                    <a:gd name="T4" fmla="*/ 73 w 218"/>
                    <a:gd name="T5" fmla="*/ 0 h 100"/>
                    <a:gd name="T6" fmla="*/ 0 w 218"/>
                    <a:gd name="T7" fmla="*/ 0 h 100"/>
                    <a:gd name="T8" fmla="*/ 0 w 218"/>
                    <a:gd name="T9" fmla="*/ 70 h 100"/>
                    <a:gd name="T10" fmla="*/ 29 w 218"/>
                    <a:gd name="T11" fmla="*/ 100 h 100"/>
                    <a:gd name="T12" fmla="*/ 189 w 218"/>
                    <a:gd name="T13" fmla="*/ 100 h 100"/>
                    <a:gd name="T14" fmla="*/ 218 w 218"/>
                    <a:gd name="T15" fmla="*/ 70 h 100"/>
                    <a:gd name="T16" fmla="*/ 218 w 218"/>
                    <a:gd name="T17" fmla="*/ 0 h 100"/>
                    <a:gd name="T18" fmla="*/ 145 w 218"/>
                    <a:gd name="T19" fmla="*/ 0 h 100"/>
                    <a:gd name="T20" fmla="*/ 119 w 218"/>
                    <a:gd name="T21" fmla="*/ 26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8" h="100">
                      <a:moveTo>
                        <a:pt x="119" y="26"/>
                      </a:moveTo>
                      <a:cubicBezTo>
                        <a:pt x="99" y="26"/>
                        <a:pt x="99" y="26"/>
                        <a:pt x="99" y="26"/>
                      </a:cubicBezTo>
                      <a:cubicBezTo>
                        <a:pt x="85" y="26"/>
                        <a:pt x="73" y="14"/>
                        <a:pt x="7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6"/>
                        <a:pt x="13" y="100"/>
                        <a:pt x="29" y="100"/>
                      </a:cubicBezTo>
                      <a:cubicBezTo>
                        <a:pt x="189" y="100"/>
                        <a:pt x="189" y="100"/>
                        <a:pt x="189" y="100"/>
                      </a:cubicBezTo>
                      <a:cubicBezTo>
                        <a:pt x="205" y="100"/>
                        <a:pt x="218" y="86"/>
                        <a:pt x="218" y="70"/>
                      </a:cubicBezTo>
                      <a:cubicBezTo>
                        <a:pt x="218" y="0"/>
                        <a:pt x="218" y="0"/>
                        <a:pt x="218" y="0"/>
                      </a:cubicBezTo>
                      <a:cubicBezTo>
                        <a:pt x="145" y="0"/>
                        <a:pt x="145" y="0"/>
                        <a:pt x="145" y="0"/>
                      </a:cubicBezTo>
                      <a:cubicBezTo>
                        <a:pt x="145" y="14"/>
                        <a:pt x="133" y="26"/>
                        <a:pt x="119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2" name="i$liḋe-Freeform: Shape 56"/>
                <p:cNvSpPr>
                  <a:spLocks/>
                </p:cNvSpPr>
                <p:nvPr/>
              </p:nvSpPr>
              <p:spPr bwMode="auto">
                <a:xfrm>
                  <a:off x="7816850" y="1350963"/>
                  <a:ext cx="895350" cy="498475"/>
                </a:xfrm>
                <a:custGeom>
                  <a:avLst/>
                  <a:gdLst>
                    <a:gd name="T0" fmla="*/ 204 w 236"/>
                    <a:gd name="T1" fmla="*/ 44 h 131"/>
                    <a:gd name="T2" fmla="*/ 163 w 236"/>
                    <a:gd name="T3" fmla="*/ 44 h 131"/>
                    <a:gd name="T4" fmla="*/ 163 w 236"/>
                    <a:gd name="T5" fmla="*/ 30 h 131"/>
                    <a:gd name="T6" fmla="*/ 133 w 236"/>
                    <a:gd name="T7" fmla="*/ 0 h 131"/>
                    <a:gd name="T8" fmla="*/ 103 w 236"/>
                    <a:gd name="T9" fmla="*/ 0 h 131"/>
                    <a:gd name="T10" fmla="*/ 73 w 236"/>
                    <a:gd name="T11" fmla="*/ 30 h 131"/>
                    <a:gd name="T12" fmla="*/ 73 w 236"/>
                    <a:gd name="T13" fmla="*/ 44 h 131"/>
                    <a:gd name="T14" fmla="*/ 32 w 236"/>
                    <a:gd name="T15" fmla="*/ 44 h 131"/>
                    <a:gd name="T16" fmla="*/ 0 w 236"/>
                    <a:gd name="T17" fmla="*/ 75 h 131"/>
                    <a:gd name="T18" fmla="*/ 0 w 236"/>
                    <a:gd name="T19" fmla="*/ 106 h 131"/>
                    <a:gd name="T20" fmla="*/ 92 w 236"/>
                    <a:gd name="T21" fmla="*/ 106 h 131"/>
                    <a:gd name="T22" fmla="*/ 92 w 236"/>
                    <a:gd name="T23" fmla="*/ 115 h 131"/>
                    <a:gd name="T24" fmla="*/ 108 w 236"/>
                    <a:gd name="T25" fmla="*/ 131 h 131"/>
                    <a:gd name="T26" fmla="*/ 128 w 236"/>
                    <a:gd name="T27" fmla="*/ 131 h 131"/>
                    <a:gd name="T28" fmla="*/ 144 w 236"/>
                    <a:gd name="T29" fmla="*/ 115 h 131"/>
                    <a:gd name="T30" fmla="*/ 144 w 236"/>
                    <a:gd name="T31" fmla="*/ 106 h 131"/>
                    <a:gd name="T32" fmla="*/ 236 w 236"/>
                    <a:gd name="T33" fmla="*/ 106 h 131"/>
                    <a:gd name="T34" fmla="*/ 236 w 236"/>
                    <a:gd name="T35" fmla="*/ 75 h 131"/>
                    <a:gd name="T36" fmla="*/ 204 w 236"/>
                    <a:gd name="T37" fmla="*/ 44 h 131"/>
                    <a:gd name="T38" fmla="*/ 92 w 236"/>
                    <a:gd name="T39" fmla="*/ 30 h 131"/>
                    <a:gd name="T40" fmla="*/ 103 w 236"/>
                    <a:gd name="T41" fmla="*/ 19 h 131"/>
                    <a:gd name="T42" fmla="*/ 133 w 236"/>
                    <a:gd name="T43" fmla="*/ 19 h 131"/>
                    <a:gd name="T44" fmla="*/ 144 w 236"/>
                    <a:gd name="T45" fmla="*/ 30 h 131"/>
                    <a:gd name="T46" fmla="*/ 144 w 236"/>
                    <a:gd name="T47" fmla="*/ 44 h 131"/>
                    <a:gd name="T48" fmla="*/ 92 w 236"/>
                    <a:gd name="T49" fmla="*/ 44 h 131"/>
                    <a:gd name="T50" fmla="*/ 92 w 236"/>
                    <a:gd name="T51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36" h="131">
                      <a:moveTo>
                        <a:pt x="204" y="44"/>
                      </a:moveTo>
                      <a:cubicBezTo>
                        <a:pt x="163" y="44"/>
                        <a:pt x="163" y="44"/>
                        <a:pt x="163" y="44"/>
                      </a:cubicBezTo>
                      <a:cubicBezTo>
                        <a:pt x="163" y="30"/>
                        <a:pt x="163" y="30"/>
                        <a:pt x="163" y="30"/>
                      </a:cubicBezTo>
                      <a:cubicBezTo>
                        <a:pt x="163" y="14"/>
                        <a:pt x="150" y="0"/>
                        <a:pt x="133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86" y="0"/>
                        <a:pt x="73" y="14"/>
                        <a:pt x="73" y="30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15" y="44"/>
                        <a:pt x="0" y="58"/>
                        <a:pt x="0" y="75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92" y="106"/>
                        <a:pt x="92" y="106"/>
                        <a:pt x="92" y="106"/>
                      </a:cubicBezTo>
                      <a:cubicBezTo>
                        <a:pt x="92" y="115"/>
                        <a:pt x="92" y="115"/>
                        <a:pt x="92" y="115"/>
                      </a:cubicBezTo>
                      <a:cubicBezTo>
                        <a:pt x="92" y="124"/>
                        <a:pt x="99" y="131"/>
                        <a:pt x="108" y="131"/>
                      </a:cubicBezTo>
                      <a:cubicBezTo>
                        <a:pt x="128" y="131"/>
                        <a:pt x="128" y="131"/>
                        <a:pt x="128" y="131"/>
                      </a:cubicBezTo>
                      <a:cubicBezTo>
                        <a:pt x="137" y="131"/>
                        <a:pt x="144" y="124"/>
                        <a:pt x="144" y="115"/>
                      </a:cubicBezTo>
                      <a:cubicBezTo>
                        <a:pt x="144" y="106"/>
                        <a:pt x="144" y="106"/>
                        <a:pt x="144" y="106"/>
                      </a:cubicBezTo>
                      <a:cubicBezTo>
                        <a:pt x="236" y="106"/>
                        <a:pt x="236" y="106"/>
                        <a:pt x="236" y="106"/>
                      </a:cubicBezTo>
                      <a:cubicBezTo>
                        <a:pt x="236" y="75"/>
                        <a:pt x="236" y="75"/>
                        <a:pt x="236" y="75"/>
                      </a:cubicBezTo>
                      <a:cubicBezTo>
                        <a:pt x="236" y="58"/>
                        <a:pt x="221" y="44"/>
                        <a:pt x="204" y="44"/>
                      </a:cubicBezTo>
                      <a:close/>
                      <a:moveTo>
                        <a:pt x="92" y="30"/>
                      </a:moveTo>
                      <a:cubicBezTo>
                        <a:pt x="92" y="24"/>
                        <a:pt x="97" y="19"/>
                        <a:pt x="103" y="19"/>
                      </a:cubicBezTo>
                      <a:cubicBezTo>
                        <a:pt x="133" y="19"/>
                        <a:pt x="133" y="19"/>
                        <a:pt x="133" y="19"/>
                      </a:cubicBezTo>
                      <a:cubicBezTo>
                        <a:pt x="139" y="19"/>
                        <a:pt x="144" y="24"/>
                        <a:pt x="144" y="30"/>
                      </a:cubicBezTo>
                      <a:cubicBezTo>
                        <a:pt x="144" y="44"/>
                        <a:pt x="144" y="44"/>
                        <a:pt x="144" y="44"/>
                      </a:cubicBezTo>
                      <a:cubicBezTo>
                        <a:pt x="92" y="44"/>
                        <a:pt x="92" y="44"/>
                        <a:pt x="92" y="44"/>
                      </a:cubicBezTo>
                      <a:lnTo>
                        <a:pt x="92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56" name="Group 50"/>
            <p:cNvGrpSpPr/>
            <p:nvPr/>
          </p:nvGrpSpPr>
          <p:grpSpPr>
            <a:xfrm>
              <a:off x="9732876" y="2025570"/>
              <a:ext cx="540000" cy="540000"/>
              <a:chOff x="9732876" y="1985814"/>
              <a:chExt cx="540000" cy="540000"/>
            </a:xfrm>
          </p:grpSpPr>
          <p:sp>
            <p:nvSpPr>
              <p:cNvPr id="57" name="i$liḋe-Oval 51"/>
              <p:cNvSpPr/>
              <p:nvPr/>
            </p:nvSpPr>
            <p:spPr>
              <a:xfrm>
                <a:off x="9732876" y="1985814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58" name="i$liḋe-Freeform: Shape 52"/>
              <p:cNvSpPr>
                <a:spLocks/>
              </p:cNvSpPr>
              <p:nvPr/>
            </p:nvSpPr>
            <p:spPr bwMode="auto">
              <a:xfrm>
                <a:off x="9842613" y="2095551"/>
                <a:ext cx="320527" cy="320527"/>
              </a:xfrm>
              <a:custGeom>
                <a:avLst/>
                <a:gdLst>
                  <a:gd name="T0" fmla="*/ 0 w 124"/>
                  <a:gd name="T1" fmla="*/ 62 h 124"/>
                  <a:gd name="T2" fmla="*/ 124 w 124"/>
                  <a:gd name="T3" fmla="*/ 62 h 124"/>
                  <a:gd name="T4" fmla="*/ 116 w 124"/>
                  <a:gd name="T5" fmla="*/ 60 h 124"/>
                  <a:gd name="T6" fmla="*/ 87 w 124"/>
                  <a:gd name="T7" fmla="*/ 35 h 124"/>
                  <a:gd name="T8" fmla="*/ 116 w 124"/>
                  <a:gd name="T9" fmla="*/ 60 h 124"/>
                  <a:gd name="T10" fmla="*/ 43 w 124"/>
                  <a:gd name="T11" fmla="*/ 95 h 124"/>
                  <a:gd name="T12" fmla="*/ 60 w 124"/>
                  <a:gd name="T13" fmla="*/ 116 h 124"/>
                  <a:gd name="T14" fmla="*/ 64 w 124"/>
                  <a:gd name="T15" fmla="*/ 8 h 124"/>
                  <a:gd name="T16" fmla="*/ 64 w 124"/>
                  <a:gd name="T17" fmla="*/ 36 h 124"/>
                  <a:gd name="T18" fmla="*/ 64 w 124"/>
                  <a:gd name="T19" fmla="*/ 8 h 124"/>
                  <a:gd name="T20" fmla="*/ 100 w 124"/>
                  <a:gd name="T21" fmla="*/ 23 h 124"/>
                  <a:gd name="T22" fmla="*/ 71 w 124"/>
                  <a:gd name="T23" fmla="*/ 9 h 124"/>
                  <a:gd name="T24" fmla="*/ 60 w 124"/>
                  <a:gd name="T25" fmla="*/ 36 h 124"/>
                  <a:gd name="T26" fmla="*/ 60 w 124"/>
                  <a:gd name="T27" fmla="*/ 8 h 124"/>
                  <a:gd name="T28" fmla="*/ 38 w 124"/>
                  <a:gd name="T29" fmla="*/ 31 h 124"/>
                  <a:gd name="T30" fmla="*/ 53 w 124"/>
                  <a:gd name="T31" fmla="*/ 9 h 124"/>
                  <a:gd name="T32" fmla="*/ 40 w 124"/>
                  <a:gd name="T33" fmla="*/ 36 h 124"/>
                  <a:gd name="T34" fmla="*/ 60 w 124"/>
                  <a:gd name="T35" fmla="*/ 60 h 124"/>
                  <a:gd name="T36" fmla="*/ 40 w 124"/>
                  <a:gd name="T37" fmla="*/ 36 h 124"/>
                  <a:gd name="T38" fmla="*/ 60 w 124"/>
                  <a:gd name="T39" fmla="*/ 88 h 124"/>
                  <a:gd name="T40" fmla="*/ 36 w 124"/>
                  <a:gd name="T41" fmla="*/ 64 h 124"/>
                  <a:gd name="T42" fmla="*/ 53 w 124"/>
                  <a:gd name="T43" fmla="*/ 115 h 124"/>
                  <a:gd name="T44" fmla="*/ 40 w 124"/>
                  <a:gd name="T45" fmla="*/ 96 h 124"/>
                  <a:gd name="T46" fmla="*/ 64 w 124"/>
                  <a:gd name="T47" fmla="*/ 116 h 124"/>
                  <a:gd name="T48" fmla="*/ 81 w 124"/>
                  <a:gd name="T49" fmla="*/ 95 h 124"/>
                  <a:gd name="T50" fmla="*/ 64 w 124"/>
                  <a:gd name="T51" fmla="*/ 116 h 124"/>
                  <a:gd name="T52" fmla="*/ 97 w 124"/>
                  <a:gd name="T53" fmla="*/ 103 h 124"/>
                  <a:gd name="T54" fmla="*/ 84 w 124"/>
                  <a:gd name="T55" fmla="*/ 96 h 124"/>
                  <a:gd name="T56" fmla="*/ 64 w 124"/>
                  <a:gd name="T57" fmla="*/ 88 h 124"/>
                  <a:gd name="T58" fmla="*/ 88 w 124"/>
                  <a:gd name="T59" fmla="*/ 64 h 124"/>
                  <a:gd name="T60" fmla="*/ 64 w 124"/>
                  <a:gd name="T61" fmla="*/ 60 h 124"/>
                  <a:gd name="T62" fmla="*/ 84 w 124"/>
                  <a:gd name="T63" fmla="*/ 36 h 124"/>
                  <a:gd name="T64" fmla="*/ 64 w 124"/>
                  <a:gd name="T65" fmla="*/ 60 h 124"/>
                  <a:gd name="T66" fmla="*/ 37 w 124"/>
                  <a:gd name="T67" fmla="*/ 35 h 124"/>
                  <a:gd name="T68" fmla="*/ 8 w 124"/>
                  <a:gd name="T69" fmla="*/ 60 h 124"/>
                  <a:gd name="T70" fmla="*/ 8 w 124"/>
                  <a:gd name="T71" fmla="*/ 64 h 124"/>
                  <a:gd name="T72" fmla="*/ 38 w 124"/>
                  <a:gd name="T73" fmla="*/ 93 h 124"/>
                  <a:gd name="T74" fmla="*/ 8 w 124"/>
                  <a:gd name="T75" fmla="*/ 64 h 124"/>
                  <a:gd name="T76" fmla="*/ 86 w 124"/>
                  <a:gd name="T77" fmla="*/ 93 h 124"/>
                  <a:gd name="T78" fmla="*/ 116 w 124"/>
                  <a:gd name="T79" fmla="*/ 6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4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6" y="124"/>
                      <a:pt x="124" y="96"/>
                      <a:pt x="124" y="62"/>
                    </a:cubicBezTo>
                    <a:cubicBezTo>
                      <a:pt x="124" y="28"/>
                      <a:pt x="96" y="0"/>
                      <a:pt x="62" y="0"/>
                    </a:cubicBezTo>
                    <a:close/>
                    <a:moveTo>
                      <a:pt x="116" y="60"/>
                    </a:moveTo>
                    <a:cubicBezTo>
                      <a:pt x="92" y="60"/>
                      <a:pt x="92" y="60"/>
                      <a:pt x="92" y="60"/>
                    </a:cubicBezTo>
                    <a:cubicBezTo>
                      <a:pt x="92" y="51"/>
                      <a:pt x="90" y="43"/>
                      <a:pt x="87" y="35"/>
                    </a:cubicBezTo>
                    <a:cubicBezTo>
                      <a:pt x="93" y="33"/>
                      <a:pt x="98" y="30"/>
                      <a:pt x="102" y="26"/>
                    </a:cubicBezTo>
                    <a:cubicBezTo>
                      <a:pt x="110" y="35"/>
                      <a:pt x="115" y="47"/>
                      <a:pt x="116" y="60"/>
                    </a:cubicBezTo>
                    <a:close/>
                    <a:moveTo>
                      <a:pt x="60" y="116"/>
                    </a:moveTo>
                    <a:cubicBezTo>
                      <a:pt x="53" y="110"/>
                      <a:pt x="48" y="103"/>
                      <a:pt x="43" y="95"/>
                    </a:cubicBezTo>
                    <a:cubicBezTo>
                      <a:pt x="49" y="93"/>
                      <a:pt x="54" y="92"/>
                      <a:pt x="60" y="92"/>
                    </a:cubicBezTo>
                    <a:cubicBezTo>
                      <a:pt x="60" y="116"/>
                      <a:pt x="60" y="116"/>
                      <a:pt x="60" y="116"/>
                    </a:cubicBezTo>
                    <a:cubicBezTo>
                      <a:pt x="60" y="116"/>
                      <a:pt x="60" y="116"/>
                      <a:pt x="60" y="116"/>
                    </a:cubicBezTo>
                    <a:close/>
                    <a:moveTo>
                      <a:pt x="64" y="8"/>
                    </a:moveTo>
                    <a:cubicBezTo>
                      <a:pt x="72" y="14"/>
                      <a:pt x="78" y="23"/>
                      <a:pt x="82" y="33"/>
                    </a:cubicBezTo>
                    <a:cubicBezTo>
                      <a:pt x="76" y="35"/>
                      <a:pt x="70" y="36"/>
                      <a:pt x="64" y="36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lose/>
                    <a:moveTo>
                      <a:pt x="71" y="9"/>
                    </a:moveTo>
                    <a:cubicBezTo>
                      <a:pt x="82" y="11"/>
                      <a:pt x="92" y="16"/>
                      <a:pt x="100" y="23"/>
                    </a:cubicBezTo>
                    <a:cubicBezTo>
                      <a:pt x="95" y="26"/>
                      <a:pt x="91" y="29"/>
                      <a:pt x="86" y="31"/>
                    </a:cubicBezTo>
                    <a:cubicBezTo>
                      <a:pt x="82" y="23"/>
                      <a:pt x="77" y="15"/>
                      <a:pt x="71" y="9"/>
                    </a:cubicBezTo>
                    <a:close/>
                    <a:moveTo>
                      <a:pt x="60" y="8"/>
                    </a:moveTo>
                    <a:cubicBezTo>
                      <a:pt x="60" y="36"/>
                      <a:pt x="60" y="36"/>
                      <a:pt x="60" y="36"/>
                    </a:cubicBezTo>
                    <a:cubicBezTo>
                      <a:pt x="54" y="36"/>
                      <a:pt x="48" y="35"/>
                      <a:pt x="42" y="33"/>
                    </a:cubicBezTo>
                    <a:cubicBezTo>
                      <a:pt x="46" y="23"/>
                      <a:pt x="52" y="14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lose/>
                    <a:moveTo>
                      <a:pt x="38" y="31"/>
                    </a:moveTo>
                    <a:cubicBezTo>
                      <a:pt x="33" y="29"/>
                      <a:pt x="29" y="26"/>
                      <a:pt x="24" y="23"/>
                    </a:cubicBezTo>
                    <a:cubicBezTo>
                      <a:pt x="32" y="16"/>
                      <a:pt x="42" y="11"/>
                      <a:pt x="53" y="9"/>
                    </a:cubicBezTo>
                    <a:cubicBezTo>
                      <a:pt x="47" y="15"/>
                      <a:pt x="42" y="23"/>
                      <a:pt x="38" y="31"/>
                    </a:cubicBezTo>
                    <a:close/>
                    <a:moveTo>
                      <a:pt x="40" y="36"/>
                    </a:moveTo>
                    <a:cubicBezTo>
                      <a:pt x="47" y="38"/>
                      <a:pt x="53" y="40"/>
                      <a:pt x="60" y="40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36" y="52"/>
                      <a:pt x="38" y="44"/>
                      <a:pt x="40" y="36"/>
                    </a:cubicBezTo>
                    <a:close/>
                    <a:moveTo>
                      <a:pt x="60" y="64"/>
                    </a:moveTo>
                    <a:cubicBezTo>
                      <a:pt x="60" y="88"/>
                      <a:pt x="60" y="88"/>
                      <a:pt x="60" y="88"/>
                    </a:cubicBezTo>
                    <a:cubicBezTo>
                      <a:pt x="54" y="88"/>
                      <a:pt x="48" y="89"/>
                      <a:pt x="42" y="91"/>
                    </a:cubicBezTo>
                    <a:cubicBezTo>
                      <a:pt x="38" y="83"/>
                      <a:pt x="36" y="74"/>
                      <a:pt x="36" y="64"/>
                    </a:cubicBezTo>
                    <a:lnTo>
                      <a:pt x="60" y="64"/>
                    </a:lnTo>
                    <a:close/>
                    <a:moveTo>
                      <a:pt x="53" y="115"/>
                    </a:moveTo>
                    <a:cubicBezTo>
                      <a:pt x="43" y="114"/>
                      <a:pt x="34" y="109"/>
                      <a:pt x="27" y="103"/>
                    </a:cubicBezTo>
                    <a:cubicBezTo>
                      <a:pt x="31" y="100"/>
                      <a:pt x="35" y="98"/>
                      <a:pt x="40" y="96"/>
                    </a:cubicBezTo>
                    <a:cubicBezTo>
                      <a:pt x="43" y="103"/>
                      <a:pt x="48" y="110"/>
                      <a:pt x="53" y="115"/>
                    </a:cubicBezTo>
                    <a:close/>
                    <a:moveTo>
                      <a:pt x="64" y="116"/>
                    </a:moveTo>
                    <a:cubicBezTo>
                      <a:pt x="64" y="92"/>
                      <a:pt x="64" y="92"/>
                      <a:pt x="64" y="92"/>
                    </a:cubicBezTo>
                    <a:cubicBezTo>
                      <a:pt x="70" y="92"/>
                      <a:pt x="75" y="93"/>
                      <a:pt x="81" y="95"/>
                    </a:cubicBezTo>
                    <a:cubicBezTo>
                      <a:pt x="76" y="103"/>
                      <a:pt x="71" y="110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lose/>
                    <a:moveTo>
                      <a:pt x="84" y="96"/>
                    </a:moveTo>
                    <a:cubicBezTo>
                      <a:pt x="89" y="98"/>
                      <a:pt x="93" y="100"/>
                      <a:pt x="97" y="103"/>
                    </a:cubicBezTo>
                    <a:cubicBezTo>
                      <a:pt x="90" y="109"/>
                      <a:pt x="81" y="114"/>
                      <a:pt x="71" y="115"/>
                    </a:cubicBezTo>
                    <a:cubicBezTo>
                      <a:pt x="76" y="110"/>
                      <a:pt x="81" y="103"/>
                      <a:pt x="84" y="96"/>
                    </a:cubicBezTo>
                    <a:close/>
                    <a:moveTo>
                      <a:pt x="82" y="91"/>
                    </a:moveTo>
                    <a:cubicBezTo>
                      <a:pt x="76" y="89"/>
                      <a:pt x="70" y="88"/>
                      <a:pt x="64" y="88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74"/>
                      <a:pt x="86" y="83"/>
                      <a:pt x="82" y="91"/>
                    </a:cubicBezTo>
                    <a:close/>
                    <a:moveTo>
                      <a:pt x="64" y="60"/>
                    </a:moveTo>
                    <a:cubicBezTo>
                      <a:pt x="64" y="40"/>
                      <a:pt x="64" y="40"/>
                      <a:pt x="64" y="40"/>
                    </a:cubicBezTo>
                    <a:cubicBezTo>
                      <a:pt x="71" y="40"/>
                      <a:pt x="77" y="38"/>
                      <a:pt x="84" y="36"/>
                    </a:cubicBezTo>
                    <a:cubicBezTo>
                      <a:pt x="86" y="44"/>
                      <a:pt x="88" y="52"/>
                      <a:pt x="88" y="60"/>
                    </a:cubicBezTo>
                    <a:lnTo>
                      <a:pt x="64" y="60"/>
                    </a:lnTo>
                    <a:close/>
                    <a:moveTo>
                      <a:pt x="22" y="26"/>
                    </a:moveTo>
                    <a:cubicBezTo>
                      <a:pt x="26" y="30"/>
                      <a:pt x="31" y="33"/>
                      <a:pt x="37" y="35"/>
                    </a:cubicBezTo>
                    <a:cubicBezTo>
                      <a:pt x="34" y="43"/>
                      <a:pt x="32" y="51"/>
                      <a:pt x="32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47"/>
                      <a:pt x="14" y="35"/>
                      <a:pt x="22" y="26"/>
                    </a:cubicBezTo>
                    <a:close/>
                    <a:moveTo>
                      <a:pt x="8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2" y="74"/>
                      <a:pt x="34" y="84"/>
                      <a:pt x="38" y="93"/>
                    </a:cubicBezTo>
                    <a:cubicBezTo>
                      <a:pt x="33" y="95"/>
                      <a:pt x="28" y="97"/>
                      <a:pt x="24" y="100"/>
                    </a:cubicBezTo>
                    <a:cubicBezTo>
                      <a:pt x="15" y="91"/>
                      <a:pt x="9" y="78"/>
                      <a:pt x="8" y="64"/>
                    </a:cubicBezTo>
                    <a:close/>
                    <a:moveTo>
                      <a:pt x="100" y="100"/>
                    </a:moveTo>
                    <a:cubicBezTo>
                      <a:pt x="96" y="97"/>
                      <a:pt x="91" y="95"/>
                      <a:pt x="86" y="93"/>
                    </a:cubicBezTo>
                    <a:cubicBezTo>
                      <a:pt x="90" y="84"/>
                      <a:pt x="92" y="74"/>
                      <a:pt x="92" y="64"/>
                    </a:cubicBezTo>
                    <a:cubicBezTo>
                      <a:pt x="116" y="64"/>
                      <a:pt x="116" y="64"/>
                      <a:pt x="116" y="64"/>
                    </a:cubicBezTo>
                    <a:cubicBezTo>
                      <a:pt x="115" y="78"/>
                      <a:pt x="109" y="91"/>
                      <a:pt x="100" y="1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719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ce7fefe-2497-4c6d-801a-b649df965e9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" y="1273319"/>
            <a:ext cx="11520488" cy="5018087"/>
            <a:chOff x="1" y="1125538"/>
            <a:chExt cx="11520488" cy="5018087"/>
          </a:xfrm>
        </p:grpSpPr>
        <p:sp>
          <p:nvSpPr>
            <p:cNvPr id="8" name="ïṧḷidé"/>
            <p:cNvSpPr/>
            <p:nvPr/>
          </p:nvSpPr>
          <p:spPr>
            <a:xfrm>
              <a:off x="1" y="2831256"/>
              <a:ext cx="11520488" cy="3312369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îṩľïḋè"/>
            <p:cNvSpPr/>
            <p:nvPr/>
          </p:nvSpPr>
          <p:spPr>
            <a:xfrm>
              <a:off x="2423592" y="2831257"/>
              <a:ext cx="9096896" cy="3312368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5359654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564876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íSľídé"/>
            <p:cNvSpPr/>
            <p:nvPr/>
          </p:nvSpPr>
          <p:spPr>
            <a:xfrm>
              <a:off x="3345401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ïṥlíḍe"/>
            <p:cNvSpPr/>
            <p:nvPr/>
          </p:nvSpPr>
          <p:spPr>
            <a:xfrm>
              <a:off x="3345401" y="3119289"/>
              <a:ext cx="1250120" cy="1250120"/>
            </a:xfrm>
            <a:prstGeom prst="blockArc">
              <a:avLst>
                <a:gd name="adj1" fmla="val 16200000"/>
                <a:gd name="adj2" fmla="val 1080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4" name="ïsļiḍè"/>
            <p:cNvSpPr/>
            <p:nvPr/>
          </p:nvSpPr>
          <p:spPr>
            <a:xfrm>
              <a:off x="3725000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75%</a:t>
              </a:r>
            </a:p>
          </p:txBody>
        </p:sp>
        <p:sp>
          <p:nvSpPr>
            <p:cNvPr id="15" name="îṥ1ïḋe"/>
            <p:cNvSpPr/>
            <p:nvPr/>
          </p:nvSpPr>
          <p:spPr>
            <a:xfrm>
              <a:off x="6351634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6" name="îṩḻîḍè"/>
            <p:cNvSpPr/>
            <p:nvPr/>
          </p:nvSpPr>
          <p:spPr>
            <a:xfrm>
              <a:off x="6351634" y="3119289"/>
              <a:ext cx="1250120" cy="1250120"/>
            </a:xfrm>
            <a:prstGeom prst="blockArc">
              <a:avLst>
                <a:gd name="adj1" fmla="val 16200000"/>
                <a:gd name="adj2" fmla="val 432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7" name="ïśḻïḍè"/>
            <p:cNvSpPr/>
            <p:nvPr/>
          </p:nvSpPr>
          <p:spPr>
            <a:xfrm>
              <a:off x="6731233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45%</a:t>
              </a:r>
            </a:p>
          </p:txBody>
        </p:sp>
        <p:sp>
          <p:nvSpPr>
            <p:cNvPr id="18" name="iśḷîḍê"/>
            <p:cNvSpPr/>
            <p:nvPr/>
          </p:nvSpPr>
          <p:spPr>
            <a:xfrm>
              <a:off x="9473526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9" name="îṥľîḋê"/>
            <p:cNvSpPr/>
            <p:nvPr/>
          </p:nvSpPr>
          <p:spPr>
            <a:xfrm>
              <a:off x="9473526" y="3119289"/>
              <a:ext cx="1250120" cy="1250120"/>
            </a:xfrm>
            <a:prstGeom prst="blockArc">
              <a:avLst>
                <a:gd name="adj1" fmla="val 16200000"/>
                <a:gd name="adj2" fmla="val 1836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0" name="ïṡ1iḋê"/>
            <p:cNvSpPr/>
            <p:nvPr/>
          </p:nvSpPr>
          <p:spPr>
            <a:xfrm>
              <a:off x="9853125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10%</a:t>
              </a:r>
              <a:endParaRPr lang="en-US" altLang="zh-CN" sz="48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1" name="iṡḷíḓé">
              <a:extLst/>
            </p:cNvPr>
            <p:cNvSpPr/>
            <p:nvPr/>
          </p:nvSpPr>
          <p:spPr bwMode="auto">
            <a:xfrm>
              <a:off x="2925042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2" name="îś1ïḍe">
              <a:extLst/>
            </p:cNvPr>
            <p:cNvSpPr txBox="1"/>
            <p:nvPr/>
          </p:nvSpPr>
          <p:spPr bwMode="auto">
            <a:xfrm>
              <a:off x="2925042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3" name="isļíďe">
              <a:extLst/>
            </p:cNvPr>
            <p:cNvSpPr/>
            <p:nvPr/>
          </p:nvSpPr>
          <p:spPr bwMode="auto">
            <a:xfrm>
              <a:off x="5948103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4" name="îš1íḋé">
              <a:extLst/>
            </p:cNvPr>
            <p:cNvSpPr txBox="1"/>
            <p:nvPr/>
          </p:nvSpPr>
          <p:spPr bwMode="auto">
            <a:xfrm>
              <a:off x="5948103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5" name="îšliḓe">
              <a:extLst/>
            </p:cNvPr>
            <p:cNvSpPr/>
            <p:nvPr/>
          </p:nvSpPr>
          <p:spPr bwMode="auto">
            <a:xfrm>
              <a:off x="9069995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6" name="íš1iḑe">
              <a:extLst/>
            </p:cNvPr>
            <p:cNvSpPr txBox="1"/>
            <p:nvPr/>
          </p:nvSpPr>
          <p:spPr bwMode="auto">
            <a:xfrm>
              <a:off x="9069995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7" name="îšļide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1191000" y="1235934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8" name="ïşliḍe">
              <a:extLst>
                <a:ext uri="{FF2B5EF4-FFF2-40B4-BE49-F238E27FC236}">
                  <a16:creationId xmlns:a16="http://schemas.microsoft.com/office/drawing/2014/main" id="{85E35728-BF93-45B0-A979-0EEBD0BB6897}"/>
                </a:ext>
              </a:extLst>
            </p:cNvPr>
            <p:cNvSpPr txBox="1"/>
            <p:nvPr/>
          </p:nvSpPr>
          <p:spPr>
            <a:xfrm>
              <a:off x="677592" y="1125538"/>
              <a:ext cx="413883" cy="39577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prstTxWarp prst="textPlain">
                <a:avLst/>
              </a:prstTxWarp>
              <a:normAutofit fontScale="47500" lnSpcReduction="20000"/>
            </a:bodyPr>
            <a:lstStyle/>
            <a:p>
              <a:r>
                <a:rPr lang="en-US" sz="4800" dirty="0">
                  <a:solidFill>
                    <a:schemeClr val="bg1">
                      <a:lumMod val="8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080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963c0ba-7f42-47ff-9c32-69a52744965c"/>
          <p:cNvGrpSpPr>
            <a:grpSpLocks noChangeAspect="1"/>
          </p:cNvGrpSpPr>
          <p:nvPr/>
        </p:nvGrpSpPr>
        <p:grpSpPr>
          <a:xfrm>
            <a:off x="1647647" y="1686223"/>
            <a:ext cx="8903446" cy="4918095"/>
            <a:chOff x="1667967" y="1198543"/>
            <a:chExt cx="8903446" cy="4918095"/>
          </a:xfrm>
        </p:grpSpPr>
        <p:sp>
          <p:nvSpPr>
            <p:cNvPr id="8" name="íślíḋè-Freeform: Shape 3"/>
            <p:cNvSpPr/>
            <p:nvPr/>
          </p:nvSpPr>
          <p:spPr>
            <a:xfrm>
              <a:off x="6211411" y="1224048"/>
              <a:ext cx="1577932" cy="1159027"/>
            </a:xfrm>
            <a:custGeom>
              <a:avLst/>
              <a:gdLst>
                <a:gd name="connsiteX0" fmla="*/ 0 w 1577932"/>
                <a:gd name="connsiteY0" fmla="*/ 0 h 1159027"/>
                <a:gd name="connsiteX1" fmla="*/ 70214 w 1577932"/>
                <a:gd name="connsiteY1" fmla="*/ 3545 h 1159027"/>
                <a:gd name="connsiteX2" fmla="*/ 1557427 w 1577932"/>
                <a:gd name="connsiteY2" fmla="*/ 1103004 h 1159027"/>
                <a:gd name="connsiteX3" fmla="*/ 1577932 w 1577932"/>
                <a:gd name="connsiteY3" fmla="*/ 1159027 h 1159027"/>
                <a:gd name="connsiteX4" fmla="*/ 1573850 w 1577932"/>
                <a:gd name="connsiteY4" fmla="*/ 1156643 h 1159027"/>
                <a:gd name="connsiteX5" fmla="*/ 1522151 w 1577932"/>
                <a:gd name="connsiteY5" fmla="*/ 1142818 h 1159027"/>
                <a:gd name="connsiteX6" fmla="*/ 462794 w 1577932"/>
                <a:gd name="connsiteY6" fmla="*/ 981301 h 1159027"/>
                <a:gd name="connsiteX7" fmla="*/ 0 w 1577932"/>
                <a:gd name="connsiteY7" fmla="*/ 0 h 115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32" h="1159027">
                  <a:moveTo>
                    <a:pt x="0" y="0"/>
                  </a:moveTo>
                  <a:lnTo>
                    <a:pt x="70214" y="3545"/>
                  </a:lnTo>
                  <a:cubicBezTo>
                    <a:pt x="741568" y="71725"/>
                    <a:pt x="1304785" y="505691"/>
                    <a:pt x="1557427" y="1103004"/>
                  </a:cubicBezTo>
                  <a:lnTo>
                    <a:pt x="1577932" y="1159027"/>
                  </a:lnTo>
                  <a:lnTo>
                    <a:pt x="1573850" y="1156643"/>
                  </a:lnTo>
                  <a:cubicBezTo>
                    <a:pt x="1559078" y="1150744"/>
                    <a:pt x="1541845" y="1146135"/>
                    <a:pt x="1522151" y="1142818"/>
                  </a:cubicBezTo>
                  <a:lnTo>
                    <a:pt x="462794" y="98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íślíḋè-Freeform: Shape 4"/>
            <p:cNvSpPr/>
            <p:nvPr/>
          </p:nvSpPr>
          <p:spPr>
            <a:xfrm>
              <a:off x="4402660" y="1224048"/>
              <a:ext cx="1577927" cy="1159021"/>
            </a:xfrm>
            <a:custGeom>
              <a:avLst/>
              <a:gdLst>
                <a:gd name="connsiteX0" fmla="*/ 1577927 w 1577927"/>
                <a:gd name="connsiteY0" fmla="*/ 0 h 1159021"/>
                <a:gd name="connsiteX1" fmla="*/ 1115133 w 1577927"/>
                <a:gd name="connsiteY1" fmla="*/ 981301 h 1159021"/>
                <a:gd name="connsiteX2" fmla="*/ 55775 w 1577927"/>
                <a:gd name="connsiteY2" fmla="*/ 1142818 h 1159021"/>
                <a:gd name="connsiteX3" fmla="*/ 4070 w 1577927"/>
                <a:gd name="connsiteY3" fmla="*/ 1156643 h 1159021"/>
                <a:gd name="connsiteX4" fmla="*/ 0 w 1577927"/>
                <a:gd name="connsiteY4" fmla="*/ 1159021 h 1159021"/>
                <a:gd name="connsiteX5" fmla="*/ 20502 w 1577927"/>
                <a:gd name="connsiteY5" fmla="*/ 1103004 h 1159021"/>
                <a:gd name="connsiteX6" fmla="*/ 1507715 w 1577927"/>
                <a:gd name="connsiteY6" fmla="*/ 3545 h 1159021"/>
                <a:gd name="connsiteX7" fmla="*/ 1577927 w 1577927"/>
                <a:gd name="connsiteY7" fmla="*/ 0 h 11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27" h="1159021">
                  <a:moveTo>
                    <a:pt x="1577927" y="0"/>
                  </a:moveTo>
                  <a:lnTo>
                    <a:pt x="1115133" y="981301"/>
                  </a:lnTo>
                  <a:lnTo>
                    <a:pt x="55775" y="1142818"/>
                  </a:lnTo>
                  <a:cubicBezTo>
                    <a:pt x="36077" y="1146135"/>
                    <a:pt x="18842" y="1150744"/>
                    <a:pt x="4070" y="1156643"/>
                  </a:cubicBezTo>
                  <a:lnTo>
                    <a:pt x="0" y="1159021"/>
                  </a:lnTo>
                  <a:lnTo>
                    <a:pt x="20502" y="1103004"/>
                  </a:lnTo>
                  <a:cubicBezTo>
                    <a:pt x="273144" y="505691"/>
                    <a:pt x="836362" y="71725"/>
                    <a:pt x="1507715" y="3545"/>
                  </a:cubicBezTo>
                  <a:lnTo>
                    <a:pt x="15779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íślíḋè-Freeform: Shape 5"/>
            <p:cNvSpPr/>
            <p:nvPr/>
          </p:nvSpPr>
          <p:spPr>
            <a:xfrm>
              <a:off x="4280490" y="2520880"/>
              <a:ext cx="880665" cy="1942688"/>
            </a:xfrm>
            <a:custGeom>
              <a:avLst/>
              <a:gdLst>
                <a:gd name="connsiteX0" fmla="*/ 74673 w 880665"/>
                <a:gd name="connsiteY0" fmla="*/ 0 h 1942688"/>
                <a:gd name="connsiteX1" fmla="*/ 112520 w 880665"/>
                <a:gd name="connsiteY1" fmla="*/ 53970 h 1942688"/>
                <a:gd name="connsiteX2" fmla="*/ 880665 w 880665"/>
                <a:gd name="connsiteY2" fmla="*/ 837255 h 1942688"/>
                <a:gd name="connsiteX3" fmla="*/ 699327 w 880665"/>
                <a:gd name="connsiteY3" fmla="*/ 1942688 h 1942688"/>
                <a:gd name="connsiteX4" fmla="*/ 660677 w 880665"/>
                <a:gd name="connsiteY4" fmla="*/ 1913786 h 1942688"/>
                <a:gd name="connsiteX5" fmla="*/ 0 w 880665"/>
                <a:gd name="connsiteY5" fmla="*/ 512850 h 1942688"/>
                <a:gd name="connsiteX6" fmla="*/ 36885 w 880665"/>
                <a:gd name="connsiteY6" fmla="*/ 146962 h 1942688"/>
                <a:gd name="connsiteX7" fmla="*/ 74673 w 880665"/>
                <a:gd name="connsiteY7" fmla="*/ 0 h 194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5" h="1942688">
                  <a:moveTo>
                    <a:pt x="74673" y="0"/>
                  </a:moveTo>
                  <a:lnTo>
                    <a:pt x="112520" y="53970"/>
                  </a:lnTo>
                  <a:lnTo>
                    <a:pt x="880665" y="837255"/>
                  </a:lnTo>
                  <a:lnTo>
                    <a:pt x="699327" y="1942688"/>
                  </a:lnTo>
                  <a:lnTo>
                    <a:pt x="660677" y="1913786"/>
                  </a:lnTo>
                  <a:cubicBezTo>
                    <a:pt x="257185" y="1580795"/>
                    <a:pt x="0" y="1076857"/>
                    <a:pt x="0" y="512850"/>
                  </a:cubicBezTo>
                  <a:cubicBezTo>
                    <a:pt x="0" y="387515"/>
                    <a:pt x="12701" y="265147"/>
                    <a:pt x="36885" y="146962"/>
                  </a:cubicBezTo>
                  <a:lnTo>
                    <a:pt x="746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íślíḋè-Freeform: Shape 6"/>
            <p:cNvSpPr/>
            <p:nvPr/>
          </p:nvSpPr>
          <p:spPr>
            <a:xfrm>
              <a:off x="7030842" y="2521064"/>
              <a:ext cx="880668" cy="1942506"/>
            </a:xfrm>
            <a:custGeom>
              <a:avLst/>
              <a:gdLst>
                <a:gd name="connsiteX0" fmla="*/ 806043 w 880668"/>
                <a:gd name="connsiteY0" fmla="*/ 0 h 1942506"/>
                <a:gd name="connsiteX1" fmla="*/ 843783 w 880668"/>
                <a:gd name="connsiteY1" fmla="*/ 146778 h 1942506"/>
                <a:gd name="connsiteX2" fmla="*/ 880668 w 880668"/>
                <a:gd name="connsiteY2" fmla="*/ 512666 h 1942506"/>
                <a:gd name="connsiteX3" fmla="*/ 219991 w 880668"/>
                <a:gd name="connsiteY3" fmla="*/ 1913602 h 1942506"/>
                <a:gd name="connsiteX4" fmla="*/ 181339 w 880668"/>
                <a:gd name="connsiteY4" fmla="*/ 1942506 h 1942506"/>
                <a:gd name="connsiteX5" fmla="*/ 0 w 880668"/>
                <a:gd name="connsiteY5" fmla="*/ 837071 h 1942506"/>
                <a:gd name="connsiteX6" fmla="*/ 766028 w 880668"/>
                <a:gd name="connsiteY6" fmla="*/ 53786 h 1942506"/>
                <a:gd name="connsiteX7" fmla="*/ 806043 w 880668"/>
                <a:gd name="connsiteY7" fmla="*/ 0 h 194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8" h="1942506">
                  <a:moveTo>
                    <a:pt x="806043" y="0"/>
                  </a:moveTo>
                  <a:lnTo>
                    <a:pt x="843783" y="146778"/>
                  </a:lnTo>
                  <a:cubicBezTo>
                    <a:pt x="867968" y="264963"/>
                    <a:pt x="880668" y="387331"/>
                    <a:pt x="880668" y="512666"/>
                  </a:cubicBezTo>
                  <a:cubicBezTo>
                    <a:pt x="880668" y="1076673"/>
                    <a:pt x="623483" y="1580611"/>
                    <a:pt x="219991" y="1913602"/>
                  </a:cubicBezTo>
                  <a:lnTo>
                    <a:pt x="181339" y="1942506"/>
                  </a:lnTo>
                  <a:lnTo>
                    <a:pt x="0" y="837071"/>
                  </a:lnTo>
                  <a:lnTo>
                    <a:pt x="766028" y="53786"/>
                  </a:lnTo>
                  <a:lnTo>
                    <a:pt x="8060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íślíḋè-Freeform: Shape 7"/>
            <p:cNvSpPr/>
            <p:nvPr/>
          </p:nvSpPr>
          <p:spPr>
            <a:xfrm>
              <a:off x="5159334" y="4070617"/>
              <a:ext cx="1873324" cy="778623"/>
            </a:xfrm>
            <a:custGeom>
              <a:avLst/>
              <a:gdLst>
                <a:gd name="connsiteX0" fmla="*/ 936665 w 1873324"/>
                <a:gd name="connsiteY0" fmla="*/ 0 h 778623"/>
                <a:gd name="connsiteX1" fmla="*/ 1873324 w 1873324"/>
                <a:gd name="connsiteY1" fmla="*/ 516199 h 778623"/>
                <a:gd name="connsiteX2" fmla="*/ 1802046 w 1873324"/>
                <a:gd name="connsiteY2" fmla="*/ 559501 h 778623"/>
                <a:gd name="connsiteX3" fmla="*/ 936666 w 1873324"/>
                <a:gd name="connsiteY3" fmla="*/ 778623 h 778623"/>
                <a:gd name="connsiteX4" fmla="*/ 71286 w 1873324"/>
                <a:gd name="connsiteY4" fmla="*/ 559501 h 778623"/>
                <a:gd name="connsiteX5" fmla="*/ 0 w 1873324"/>
                <a:gd name="connsiteY5" fmla="*/ 516193 h 778623"/>
                <a:gd name="connsiteX6" fmla="*/ 936665 w 1873324"/>
                <a:gd name="connsiteY6" fmla="*/ 0 h 77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3324" h="778623">
                  <a:moveTo>
                    <a:pt x="936665" y="0"/>
                  </a:moveTo>
                  <a:lnTo>
                    <a:pt x="1873324" y="516199"/>
                  </a:lnTo>
                  <a:lnTo>
                    <a:pt x="1802046" y="559501"/>
                  </a:lnTo>
                  <a:cubicBezTo>
                    <a:pt x="1544800" y="699245"/>
                    <a:pt x="1250003" y="778623"/>
                    <a:pt x="936666" y="778623"/>
                  </a:cubicBezTo>
                  <a:cubicBezTo>
                    <a:pt x="623329" y="778623"/>
                    <a:pt x="328532" y="699245"/>
                    <a:pt x="71286" y="559501"/>
                  </a:cubicBezTo>
                  <a:lnTo>
                    <a:pt x="0" y="516193"/>
                  </a:lnTo>
                  <a:lnTo>
                    <a:pt x="9366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íślíḋè-Freeform: Shape 24"/>
            <p:cNvSpPr/>
            <p:nvPr/>
          </p:nvSpPr>
          <p:spPr>
            <a:xfrm>
              <a:off x="6211411" y="1198543"/>
              <a:ext cx="1577932" cy="1159027"/>
            </a:xfrm>
            <a:custGeom>
              <a:avLst/>
              <a:gdLst>
                <a:gd name="connsiteX0" fmla="*/ 0 w 1577932"/>
                <a:gd name="connsiteY0" fmla="*/ 0 h 1159027"/>
                <a:gd name="connsiteX1" fmla="*/ 70214 w 1577932"/>
                <a:gd name="connsiteY1" fmla="*/ 3545 h 1159027"/>
                <a:gd name="connsiteX2" fmla="*/ 1557427 w 1577932"/>
                <a:gd name="connsiteY2" fmla="*/ 1103004 h 1159027"/>
                <a:gd name="connsiteX3" fmla="*/ 1577932 w 1577932"/>
                <a:gd name="connsiteY3" fmla="*/ 1159027 h 1159027"/>
                <a:gd name="connsiteX4" fmla="*/ 1573850 w 1577932"/>
                <a:gd name="connsiteY4" fmla="*/ 1156643 h 1159027"/>
                <a:gd name="connsiteX5" fmla="*/ 1522151 w 1577932"/>
                <a:gd name="connsiteY5" fmla="*/ 1142818 h 1159027"/>
                <a:gd name="connsiteX6" fmla="*/ 462794 w 1577932"/>
                <a:gd name="connsiteY6" fmla="*/ 981301 h 1159027"/>
                <a:gd name="connsiteX7" fmla="*/ 0 w 1577932"/>
                <a:gd name="connsiteY7" fmla="*/ 0 h 115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32" h="1159027">
                  <a:moveTo>
                    <a:pt x="0" y="0"/>
                  </a:moveTo>
                  <a:lnTo>
                    <a:pt x="70214" y="3545"/>
                  </a:lnTo>
                  <a:cubicBezTo>
                    <a:pt x="741568" y="71725"/>
                    <a:pt x="1304785" y="505691"/>
                    <a:pt x="1557427" y="1103004"/>
                  </a:cubicBezTo>
                  <a:lnTo>
                    <a:pt x="1577932" y="1159027"/>
                  </a:lnTo>
                  <a:lnTo>
                    <a:pt x="1573850" y="1156643"/>
                  </a:lnTo>
                  <a:cubicBezTo>
                    <a:pt x="1559078" y="1150744"/>
                    <a:pt x="1541845" y="1146135"/>
                    <a:pt x="1522151" y="1142818"/>
                  </a:cubicBezTo>
                  <a:lnTo>
                    <a:pt x="462794" y="98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íślíḋè-TextBox 13"/>
            <p:cNvSpPr txBox="1"/>
            <p:nvPr/>
          </p:nvSpPr>
          <p:spPr>
            <a:xfrm>
              <a:off x="5092083" y="2454511"/>
              <a:ext cx="1947969" cy="457601"/>
            </a:xfrm>
            <a:prstGeom prst="rect">
              <a:avLst/>
            </a:prstGeom>
            <a:noFill/>
          </p:spPr>
          <p:txBody>
            <a:bodyPr wrap="none" anchor="b">
              <a:no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accent6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</a:t>
              </a:r>
              <a:r>
                <a:rPr lang="zh-CN" altLang="en-US" sz="2000" b="1" dirty="0" smtClean="0">
                  <a:solidFill>
                    <a:schemeClr val="accent6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设</a:t>
              </a:r>
              <a:endParaRPr lang="zh-CN" altLang="en-US" sz="2000" b="1" dirty="0">
                <a:solidFill>
                  <a:schemeClr val="accent6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íślíḋè-Freeform: Shape 19"/>
            <p:cNvSpPr>
              <a:spLocks noChangeAspect="1"/>
            </p:cNvSpPr>
            <p:nvPr/>
          </p:nvSpPr>
          <p:spPr bwMode="auto">
            <a:xfrm>
              <a:off x="7308479" y="3305800"/>
              <a:ext cx="234614" cy="282996"/>
            </a:xfrm>
            <a:custGeom>
              <a:avLst/>
              <a:gdLst>
                <a:gd name="connsiteX0" fmla="*/ 97409 w 421152"/>
                <a:gd name="connsiteY0" fmla="*/ 433798 h 508000"/>
                <a:gd name="connsiteX1" fmla="*/ 80219 w 421152"/>
                <a:gd name="connsiteY1" fmla="*/ 450922 h 508000"/>
                <a:gd name="connsiteX2" fmla="*/ 97409 w 421152"/>
                <a:gd name="connsiteY2" fmla="*/ 465191 h 508000"/>
                <a:gd name="connsiteX3" fmla="*/ 312283 w 421152"/>
                <a:gd name="connsiteY3" fmla="*/ 465191 h 508000"/>
                <a:gd name="connsiteX4" fmla="*/ 326608 w 421152"/>
                <a:gd name="connsiteY4" fmla="*/ 450922 h 508000"/>
                <a:gd name="connsiteX5" fmla="*/ 312283 w 421152"/>
                <a:gd name="connsiteY5" fmla="*/ 433798 h 508000"/>
                <a:gd name="connsiteX6" fmla="*/ 97409 w 421152"/>
                <a:gd name="connsiteY6" fmla="*/ 433798 h 508000"/>
                <a:gd name="connsiteX7" fmla="*/ 51570 w 421152"/>
                <a:gd name="connsiteY7" fmla="*/ 333910 h 508000"/>
                <a:gd name="connsiteX8" fmla="*/ 25785 w 421152"/>
                <a:gd name="connsiteY8" fmla="*/ 362450 h 508000"/>
                <a:gd name="connsiteX9" fmla="*/ 25785 w 421152"/>
                <a:gd name="connsiteY9" fmla="*/ 419528 h 508000"/>
                <a:gd name="connsiteX10" fmla="*/ 42975 w 421152"/>
                <a:gd name="connsiteY10" fmla="*/ 419528 h 508000"/>
                <a:gd name="connsiteX11" fmla="*/ 42975 w 421152"/>
                <a:gd name="connsiteY11" fmla="*/ 396697 h 508000"/>
                <a:gd name="connsiteX12" fmla="*/ 68760 w 421152"/>
                <a:gd name="connsiteY12" fmla="*/ 371011 h 508000"/>
                <a:gd name="connsiteX13" fmla="*/ 352393 w 421152"/>
                <a:gd name="connsiteY13" fmla="*/ 371011 h 508000"/>
                <a:gd name="connsiteX14" fmla="*/ 375312 w 421152"/>
                <a:gd name="connsiteY14" fmla="*/ 396697 h 508000"/>
                <a:gd name="connsiteX15" fmla="*/ 375312 w 421152"/>
                <a:gd name="connsiteY15" fmla="*/ 419528 h 508000"/>
                <a:gd name="connsiteX16" fmla="*/ 383907 w 421152"/>
                <a:gd name="connsiteY16" fmla="*/ 419528 h 508000"/>
                <a:gd name="connsiteX17" fmla="*/ 395367 w 421152"/>
                <a:gd name="connsiteY17" fmla="*/ 388135 h 508000"/>
                <a:gd name="connsiteX18" fmla="*/ 395367 w 421152"/>
                <a:gd name="connsiteY18" fmla="*/ 362450 h 508000"/>
                <a:gd name="connsiteX19" fmla="*/ 369582 w 421152"/>
                <a:gd name="connsiteY19" fmla="*/ 333910 h 508000"/>
                <a:gd name="connsiteX20" fmla="*/ 51570 w 421152"/>
                <a:gd name="connsiteY20" fmla="*/ 333910 h 508000"/>
                <a:gd name="connsiteX21" fmla="*/ 108332 w 421152"/>
                <a:gd name="connsiteY21" fmla="*/ 133246 h 508000"/>
                <a:gd name="connsiteX22" fmla="*/ 323527 w 421152"/>
                <a:gd name="connsiteY22" fmla="*/ 133246 h 508000"/>
                <a:gd name="connsiteX23" fmla="*/ 337873 w 421152"/>
                <a:gd name="connsiteY23" fmla="*/ 147523 h 508000"/>
                <a:gd name="connsiteX24" fmla="*/ 323527 w 421152"/>
                <a:gd name="connsiteY24" fmla="*/ 161799 h 508000"/>
                <a:gd name="connsiteX25" fmla="*/ 108332 w 421152"/>
                <a:gd name="connsiteY25" fmla="*/ 161799 h 508000"/>
                <a:gd name="connsiteX26" fmla="*/ 93986 w 421152"/>
                <a:gd name="connsiteY26" fmla="*/ 147523 h 508000"/>
                <a:gd name="connsiteX27" fmla="*/ 108332 w 421152"/>
                <a:gd name="connsiteY27" fmla="*/ 133246 h 508000"/>
                <a:gd name="connsiteX28" fmla="*/ 68760 w 421152"/>
                <a:gd name="connsiteY28" fmla="*/ 79910 h 508000"/>
                <a:gd name="connsiteX29" fmla="*/ 40110 w 421152"/>
                <a:gd name="connsiteY29" fmla="*/ 108450 h 508000"/>
                <a:gd name="connsiteX30" fmla="*/ 40110 w 421152"/>
                <a:gd name="connsiteY30" fmla="*/ 205483 h 508000"/>
                <a:gd name="connsiteX31" fmla="*/ 68760 w 421152"/>
                <a:gd name="connsiteY31" fmla="*/ 236877 h 508000"/>
                <a:gd name="connsiteX32" fmla="*/ 346663 w 421152"/>
                <a:gd name="connsiteY32" fmla="*/ 236877 h 508000"/>
                <a:gd name="connsiteX33" fmla="*/ 378177 w 421152"/>
                <a:gd name="connsiteY33" fmla="*/ 205483 h 508000"/>
                <a:gd name="connsiteX34" fmla="*/ 378177 w 421152"/>
                <a:gd name="connsiteY34" fmla="*/ 108450 h 508000"/>
                <a:gd name="connsiteX35" fmla="*/ 346663 w 421152"/>
                <a:gd name="connsiteY35" fmla="*/ 79910 h 508000"/>
                <a:gd name="connsiteX36" fmla="*/ 68760 w 421152"/>
                <a:gd name="connsiteY36" fmla="*/ 79910 h 508000"/>
                <a:gd name="connsiteX37" fmla="*/ 83084 w 421152"/>
                <a:gd name="connsiteY37" fmla="*/ 0 h 508000"/>
                <a:gd name="connsiteX38" fmla="*/ 332338 w 421152"/>
                <a:gd name="connsiteY38" fmla="*/ 0 h 508000"/>
                <a:gd name="connsiteX39" fmla="*/ 386772 w 421152"/>
                <a:gd name="connsiteY39" fmla="*/ 19978 h 508000"/>
                <a:gd name="connsiteX40" fmla="*/ 398232 w 421152"/>
                <a:gd name="connsiteY40" fmla="*/ 28540 h 508000"/>
                <a:gd name="connsiteX41" fmla="*/ 421152 w 421152"/>
                <a:gd name="connsiteY41" fmla="*/ 77056 h 508000"/>
                <a:gd name="connsiteX42" fmla="*/ 421152 w 421152"/>
                <a:gd name="connsiteY42" fmla="*/ 413820 h 508000"/>
                <a:gd name="connsiteX43" fmla="*/ 398232 w 421152"/>
                <a:gd name="connsiteY43" fmla="*/ 442360 h 508000"/>
                <a:gd name="connsiteX44" fmla="*/ 375312 w 421152"/>
                <a:gd name="connsiteY44" fmla="*/ 442360 h 508000"/>
                <a:gd name="connsiteX45" fmla="*/ 375312 w 421152"/>
                <a:gd name="connsiteY45" fmla="*/ 476607 h 508000"/>
                <a:gd name="connsiteX46" fmla="*/ 343798 w 421152"/>
                <a:gd name="connsiteY46" fmla="*/ 508000 h 508000"/>
                <a:gd name="connsiteX47" fmla="*/ 71625 w 421152"/>
                <a:gd name="connsiteY47" fmla="*/ 508000 h 508000"/>
                <a:gd name="connsiteX48" fmla="*/ 42975 w 421152"/>
                <a:gd name="connsiteY48" fmla="*/ 476607 h 508000"/>
                <a:gd name="connsiteX49" fmla="*/ 42975 w 421152"/>
                <a:gd name="connsiteY49" fmla="*/ 442360 h 508000"/>
                <a:gd name="connsiteX50" fmla="*/ 20055 w 421152"/>
                <a:gd name="connsiteY50" fmla="*/ 442360 h 508000"/>
                <a:gd name="connsiteX51" fmla="*/ 0 w 421152"/>
                <a:gd name="connsiteY51" fmla="*/ 413820 h 508000"/>
                <a:gd name="connsiteX52" fmla="*/ 0 w 421152"/>
                <a:gd name="connsiteY52" fmla="*/ 77056 h 508000"/>
                <a:gd name="connsiteX53" fmla="*/ 22920 w 421152"/>
                <a:gd name="connsiteY53" fmla="*/ 25686 h 508000"/>
                <a:gd name="connsiteX54" fmla="*/ 28650 w 421152"/>
                <a:gd name="connsiteY54" fmla="*/ 19978 h 508000"/>
                <a:gd name="connsiteX55" fmla="*/ 83084 w 421152"/>
                <a:gd name="connsiteY55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21152" h="508000">
                  <a:moveTo>
                    <a:pt x="97409" y="433798"/>
                  </a:moveTo>
                  <a:cubicBezTo>
                    <a:pt x="88814" y="433798"/>
                    <a:pt x="80219" y="442360"/>
                    <a:pt x="80219" y="450922"/>
                  </a:cubicBezTo>
                  <a:cubicBezTo>
                    <a:pt x="80219" y="459483"/>
                    <a:pt x="88814" y="465191"/>
                    <a:pt x="97409" y="465191"/>
                  </a:cubicBezTo>
                  <a:cubicBezTo>
                    <a:pt x="97409" y="465191"/>
                    <a:pt x="97409" y="465191"/>
                    <a:pt x="312283" y="465191"/>
                  </a:cubicBezTo>
                  <a:cubicBezTo>
                    <a:pt x="320878" y="465191"/>
                    <a:pt x="326608" y="459483"/>
                    <a:pt x="326608" y="450922"/>
                  </a:cubicBezTo>
                  <a:cubicBezTo>
                    <a:pt x="326608" y="442360"/>
                    <a:pt x="320878" y="433798"/>
                    <a:pt x="312283" y="433798"/>
                  </a:cubicBezTo>
                  <a:cubicBezTo>
                    <a:pt x="312283" y="433798"/>
                    <a:pt x="312283" y="433798"/>
                    <a:pt x="97409" y="433798"/>
                  </a:cubicBezTo>
                  <a:close/>
                  <a:moveTo>
                    <a:pt x="51570" y="333910"/>
                  </a:moveTo>
                  <a:cubicBezTo>
                    <a:pt x="37245" y="333910"/>
                    <a:pt x="25785" y="348180"/>
                    <a:pt x="25785" y="362450"/>
                  </a:cubicBezTo>
                  <a:cubicBezTo>
                    <a:pt x="25785" y="362450"/>
                    <a:pt x="25785" y="362450"/>
                    <a:pt x="25785" y="419528"/>
                  </a:cubicBezTo>
                  <a:cubicBezTo>
                    <a:pt x="25785" y="419528"/>
                    <a:pt x="25785" y="419528"/>
                    <a:pt x="42975" y="419528"/>
                  </a:cubicBezTo>
                  <a:cubicBezTo>
                    <a:pt x="42975" y="419528"/>
                    <a:pt x="42975" y="419528"/>
                    <a:pt x="42975" y="396697"/>
                  </a:cubicBezTo>
                  <a:cubicBezTo>
                    <a:pt x="42975" y="382427"/>
                    <a:pt x="54435" y="371011"/>
                    <a:pt x="68760" y="371011"/>
                  </a:cubicBezTo>
                  <a:cubicBezTo>
                    <a:pt x="68760" y="371011"/>
                    <a:pt x="68760" y="371011"/>
                    <a:pt x="352393" y="371011"/>
                  </a:cubicBezTo>
                  <a:cubicBezTo>
                    <a:pt x="363852" y="371011"/>
                    <a:pt x="375312" y="382427"/>
                    <a:pt x="375312" y="396697"/>
                  </a:cubicBezTo>
                  <a:cubicBezTo>
                    <a:pt x="375312" y="396697"/>
                    <a:pt x="375312" y="396697"/>
                    <a:pt x="375312" y="419528"/>
                  </a:cubicBezTo>
                  <a:cubicBezTo>
                    <a:pt x="375312" y="419528"/>
                    <a:pt x="375312" y="419528"/>
                    <a:pt x="383907" y="419528"/>
                  </a:cubicBezTo>
                  <a:cubicBezTo>
                    <a:pt x="389637" y="419528"/>
                    <a:pt x="395367" y="405259"/>
                    <a:pt x="395367" y="388135"/>
                  </a:cubicBezTo>
                  <a:lnTo>
                    <a:pt x="395367" y="362450"/>
                  </a:lnTo>
                  <a:cubicBezTo>
                    <a:pt x="395367" y="348180"/>
                    <a:pt x="383907" y="333910"/>
                    <a:pt x="369582" y="333910"/>
                  </a:cubicBezTo>
                  <a:cubicBezTo>
                    <a:pt x="369582" y="333910"/>
                    <a:pt x="369582" y="333910"/>
                    <a:pt x="51570" y="333910"/>
                  </a:cubicBezTo>
                  <a:close/>
                  <a:moveTo>
                    <a:pt x="108332" y="133246"/>
                  </a:moveTo>
                  <a:cubicBezTo>
                    <a:pt x="108332" y="133246"/>
                    <a:pt x="108332" y="133246"/>
                    <a:pt x="323527" y="133246"/>
                  </a:cubicBezTo>
                  <a:cubicBezTo>
                    <a:pt x="332135" y="133246"/>
                    <a:pt x="337873" y="138957"/>
                    <a:pt x="337873" y="147523"/>
                  </a:cubicBezTo>
                  <a:cubicBezTo>
                    <a:pt x="337873" y="156089"/>
                    <a:pt x="332135" y="161799"/>
                    <a:pt x="323527" y="161799"/>
                  </a:cubicBezTo>
                  <a:cubicBezTo>
                    <a:pt x="323527" y="161799"/>
                    <a:pt x="323527" y="161799"/>
                    <a:pt x="108332" y="161799"/>
                  </a:cubicBezTo>
                  <a:cubicBezTo>
                    <a:pt x="99725" y="161799"/>
                    <a:pt x="93986" y="156089"/>
                    <a:pt x="93986" y="147523"/>
                  </a:cubicBezTo>
                  <a:cubicBezTo>
                    <a:pt x="93986" y="138957"/>
                    <a:pt x="99725" y="133246"/>
                    <a:pt x="108332" y="133246"/>
                  </a:cubicBezTo>
                  <a:close/>
                  <a:moveTo>
                    <a:pt x="68760" y="79910"/>
                  </a:moveTo>
                  <a:cubicBezTo>
                    <a:pt x="51570" y="79910"/>
                    <a:pt x="40110" y="91326"/>
                    <a:pt x="40110" y="108450"/>
                  </a:cubicBezTo>
                  <a:lnTo>
                    <a:pt x="40110" y="205483"/>
                  </a:lnTo>
                  <a:cubicBezTo>
                    <a:pt x="40110" y="222607"/>
                    <a:pt x="51570" y="236877"/>
                    <a:pt x="68760" y="236877"/>
                  </a:cubicBezTo>
                  <a:cubicBezTo>
                    <a:pt x="68760" y="236877"/>
                    <a:pt x="68760" y="236877"/>
                    <a:pt x="346663" y="236877"/>
                  </a:cubicBezTo>
                  <a:cubicBezTo>
                    <a:pt x="363852" y="236877"/>
                    <a:pt x="378177" y="222607"/>
                    <a:pt x="378177" y="205483"/>
                  </a:cubicBezTo>
                  <a:cubicBezTo>
                    <a:pt x="378177" y="205483"/>
                    <a:pt x="378177" y="205483"/>
                    <a:pt x="378177" y="108450"/>
                  </a:cubicBezTo>
                  <a:cubicBezTo>
                    <a:pt x="378177" y="91326"/>
                    <a:pt x="363852" y="79910"/>
                    <a:pt x="346663" y="79910"/>
                  </a:cubicBezTo>
                  <a:cubicBezTo>
                    <a:pt x="346663" y="79910"/>
                    <a:pt x="346663" y="79910"/>
                    <a:pt x="68760" y="79910"/>
                  </a:cubicBezTo>
                  <a:close/>
                  <a:moveTo>
                    <a:pt x="83084" y="0"/>
                  </a:moveTo>
                  <a:cubicBezTo>
                    <a:pt x="83084" y="0"/>
                    <a:pt x="83084" y="0"/>
                    <a:pt x="332338" y="0"/>
                  </a:cubicBezTo>
                  <a:cubicBezTo>
                    <a:pt x="349528" y="0"/>
                    <a:pt x="375312" y="8562"/>
                    <a:pt x="386772" y="19978"/>
                  </a:cubicBezTo>
                  <a:cubicBezTo>
                    <a:pt x="386772" y="19978"/>
                    <a:pt x="386772" y="19978"/>
                    <a:pt x="398232" y="28540"/>
                  </a:cubicBezTo>
                  <a:cubicBezTo>
                    <a:pt x="409692" y="39955"/>
                    <a:pt x="421152" y="59933"/>
                    <a:pt x="421152" y="77056"/>
                  </a:cubicBezTo>
                  <a:cubicBezTo>
                    <a:pt x="421152" y="77056"/>
                    <a:pt x="421152" y="77056"/>
                    <a:pt x="421152" y="413820"/>
                  </a:cubicBezTo>
                  <a:cubicBezTo>
                    <a:pt x="421152" y="428090"/>
                    <a:pt x="409692" y="442360"/>
                    <a:pt x="398232" y="442360"/>
                  </a:cubicBezTo>
                  <a:cubicBezTo>
                    <a:pt x="398232" y="442360"/>
                    <a:pt x="398232" y="442360"/>
                    <a:pt x="375312" y="442360"/>
                  </a:cubicBezTo>
                  <a:cubicBezTo>
                    <a:pt x="375312" y="442360"/>
                    <a:pt x="375312" y="442360"/>
                    <a:pt x="375312" y="476607"/>
                  </a:cubicBezTo>
                  <a:cubicBezTo>
                    <a:pt x="375312" y="493731"/>
                    <a:pt x="360987" y="508000"/>
                    <a:pt x="343798" y="508000"/>
                  </a:cubicBezTo>
                  <a:cubicBezTo>
                    <a:pt x="343798" y="508000"/>
                    <a:pt x="343798" y="508000"/>
                    <a:pt x="71625" y="508000"/>
                  </a:cubicBezTo>
                  <a:cubicBezTo>
                    <a:pt x="54435" y="508000"/>
                    <a:pt x="42975" y="493731"/>
                    <a:pt x="42975" y="476607"/>
                  </a:cubicBezTo>
                  <a:cubicBezTo>
                    <a:pt x="42975" y="476607"/>
                    <a:pt x="42975" y="476607"/>
                    <a:pt x="42975" y="442360"/>
                  </a:cubicBezTo>
                  <a:cubicBezTo>
                    <a:pt x="42975" y="442360"/>
                    <a:pt x="42975" y="442360"/>
                    <a:pt x="20055" y="442360"/>
                  </a:cubicBezTo>
                  <a:cubicBezTo>
                    <a:pt x="8595" y="442360"/>
                    <a:pt x="0" y="428090"/>
                    <a:pt x="0" y="413820"/>
                  </a:cubicBezTo>
                  <a:cubicBezTo>
                    <a:pt x="0" y="413820"/>
                    <a:pt x="0" y="413820"/>
                    <a:pt x="0" y="77056"/>
                  </a:cubicBezTo>
                  <a:cubicBezTo>
                    <a:pt x="0" y="59933"/>
                    <a:pt x="11460" y="37101"/>
                    <a:pt x="22920" y="25686"/>
                  </a:cubicBezTo>
                  <a:cubicBezTo>
                    <a:pt x="22920" y="25686"/>
                    <a:pt x="22920" y="25686"/>
                    <a:pt x="28650" y="19978"/>
                  </a:cubicBezTo>
                  <a:cubicBezTo>
                    <a:pt x="42975" y="8562"/>
                    <a:pt x="65895" y="0"/>
                    <a:pt x="830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íślíḋè-Freeform: Shape 20"/>
            <p:cNvSpPr>
              <a:spLocks noChangeAspect="1"/>
            </p:cNvSpPr>
            <p:nvPr/>
          </p:nvSpPr>
          <p:spPr bwMode="auto">
            <a:xfrm>
              <a:off x="6747846" y="1733734"/>
              <a:ext cx="282996" cy="282212"/>
            </a:xfrm>
            <a:custGeom>
              <a:avLst/>
              <a:gdLst>
                <a:gd name="connsiteX0" fmla="*/ 84666 w 508000"/>
                <a:gd name="connsiteY0" fmla="*/ 303955 h 506592"/>
                <a:gd name="connsiteX1" fmla="*/ 233680 w 508000"/>
                <a:gd name="connsiteY1" fmla="*/ 428915 h 506592"/>
                <a:gd name="connsiteX2" fmla="*/ 233680 w 508000"/>
                <a:gd name="connsiteY2" fmla="*/ 408651 h 506592"/>
                <a:gd name="connsiteX3" fmla="*/ 254000 w 508000"/>
                <a:gd name="connsiteY3" fmla="*/ 391765 h 506592"/>
                <a:gd name="connsiteX4" fmla="*/ 274320 w 508000"/>
                <a:gd name="connsiteY4" fmla="*/ 408651 h 506592"/>
                <a:gd name="connsiteX5" fmla="*/ 274320 w 508000"/>
                <a:gd name="connsiteY5" fmla="*/ 428915 h 506592"/>
                <a:gd name="connsiteX6" fmla="*/ 423334 w 508000"/>
                <a:gd name="connsiteY6" fmla="*/ 303955 h 506592"/>
                <a:gd name="connsiteX7" fmla="*/ 254000 w 508000"/>
                <a:gd name="connsiteY7" fmla="*/ 371501 h 506592"/>
                <a:gd name="connsiteX8" fmla="*/ 84666 w 508000"/>
                <a:gd name="connsiteY8" fmla="*/ 303955 h 506592"/>
                <a:gd name="connsiteX9" fmla="*/ 362374 w 508000"/>
                <a:gd name="connsiteY9" fmla="*/ 209392 h 506592"/>
                <a:gd name="connsiteX10" fmla="*/ 372534 w 508000"/>
                <a:gd name="connsiteY10" fmla="*/ 253296 h 506592"/>
                <a:gd name="connsiteX11" fmla="*/ 362374 w 508000"/>
                <a:gd name="connsiteY11" fmla="*/ 297201 h 506592"/>
                <a:gd name="connsiteX12" fmla="*/ 423334 w 508000"/>
                <a:gd name="connsiteY12" fmla="*/ 253296 h 506592"/>
                <a:gd name="connsiteX13" fmla="*/ 362374 w 508000"/>
                <a:gd name="connsiteY13" fmla="*/ 209392 h 506592"/>
                <a:gd name="connsiteX14" fmla="*/ 145626 w 508000"/>
                <a:gd name="connsiteY14" fmla="*/ 209392 h 506592"/>
                <a:gd name="connsiteX15" fmla="*/ 88053 w 508000"/>
                <a:gd name="connsiteY15" fmla="*/ 253296 h 506592"/>
                <a:gd name="connsiteX16" fmla="*/ 145626 w 508000"/>
                <a:gd name="connsiteY16" fmla="*/ 297201 h 506592"/>
                <a:gd name="connsiteX17" fmla="*/ 138853 w 508000"/>
                <a:gd name="connsiteY17" fmla="*/ 253296 h 506592"/>
                <a:gd name="connsiteX18" fmla="*/ 145626 w 508000"/>
                <a:gd name="connsiteY18" fmla="*/ 209392 h 506592"/>
                <a:gd name="connsiteX19" fmla="*/ 254413 w 508000"/>
                <a:gd name="connsiteY19" fmla="*/ 205451 h 506592"/>
                <a:gd name="connsiteX20" fmla="*/ 305363 w 508000"/>
                <a:gd name="connsiteY20" fmla="*/ 253005 h 506592"/>
                <a:gd name="connsiteX21" fmla="*/ 254413 w 508000"/>
                <a:gd name="connsiteY21" fmla="*/ 303955 h 506592"/>
                <a:gd name="connsiteX22" fmla="*/ 206859 w 508000"/>
                <a:gd name="connsiteY22" fmla="*/ 253005 h 506592"/>
                <a:gd name="connsiteX23" fmla="*/ 254413 w 508000"/>
                <a:gd name="connsiteY23" fmla="*/ 205451 h 506592"/>
                <a:gd name="connsiteX24" fmla="*/ 254000 w 508000"/>
                <a:gd name="connsiteY24" fmla="*/ 175618 h 506592"/>
                <a:gd name="connsiteX25" fmla="*/ 176106 w 508000"/>
                <a:gd name="connsiteY25" fmla="*/ 253296 h 506592"/>
                <a:gd name="connsiteX26" fmla="*/ 254000 w 508000"/>
                <a:gd name="connsiteY26" fmla="*/ 330974 h 506592"/>
                <a:gd name="connsiteX27" fmla="*/ 331894 w 508000"/>
                <a:gd name="connsiteY27" fmla="*/ 253296 h 506592"/>
                <a:gd name="connsiteX28" fmla="*/ 254000 w 508000"/>
                <a:gd name="connsiteY28" fmla="*/ 175618 h 506592"/>
                <a:gd name="connsiteX29" fmla="*/ 233680 w 508000"/>
                <a:gd name="connsiteY29" fmla="*/ 77677 h 506592"/>
                <a:gd name="connsiteX30" fmla="*/ 84666 w 508000"/>
                <a:gd name="connsiteY30" fmla="*/ 202637 h 506592"/>
                <a:gd name="connsiteX31" fmla="*/ 254000 w 508000"/>
                <a:gd name="connsiteY31" fmla="*/ 138468 h 506592"/>
                <a:gd name="connsiteX32" fmla="*/ 423334 w 508000"/>
                <a:gd name="connsiteY32" fmla="*/ 202637 h 506592"/>
                <a:gd name="connsiteX33" fmla="*/ 274320 w 508000"/>
                <a:gd name="connsiteY33" fmla="*/ 77677 h 506592"/>
                <a:gd name="connsiteX34" fmla="*/ 274320 w 508000"/>
                <a:gd name="connsiteY34" fmla="*/ 97941 h 506592"/>
                <a:gd name="connsiteX35" fmla="*/ 254000 w 508000"/>
                <a:gd name="connsiteY35" fmla="*/ 118205 h 506592"/>
                <a:gd name="connsiteX36" fmla="*/ 233680 w 508000"/>
                <a:gd name="connsiteY36" fmla="*/ 97941 h 506592"/>
                <a:gd name="connsiteX37" fmla="*/ 233680 w 508000"/>
                <a:gd name="connsiteY37" fmla="*/ 77677 h 506592"/>
                <a:gd name="connsiteX38" fmla="*/ 254000 w 508000"/>
                <a:gd name="connsiteY38" fmla="*/ 0 h 506592"/>
                <a:gd name="connsiteX39" fmla="*/ 274320 w 508000"/>
                <a:gd name="connsiteY39" fmla="*/ 20264 h 506592"/>
                <a:gd name="connsiteX40" fmla="*/ 274320 w 508000"/>
                <a:gd name="connsiteY40" fmla="*/ 40527 h 506592"/>
                <a:gd name="connsiteX41" fmla="*/ 470747 w 508000"/>
                <a:gd name="connsiteY41" fmla="*/ 233033 h 506592"/>
                <a:gd name="connsiteX42" fmla="*/ 491067 w 508000"/>
                <a:gd name="connsiteY42" fmla="*/ 233033 h 506592"/>
                <a:gd name="connsiteX43" fmla="*/ 508000 w 508000"/>
                <a:gd name="connsiteY43" fmla="*/ 253296 h 506592"/>
                <a:gd name="connsiteX44" fmla="*/ 491067 w 508000"/>
                <a:gd name="connsiteY44" fmla="*/ 273560 h 506592"/>
                <a:gd name="connsiteX45" fmla="*/ 470747 w 508000"/>
                <a:gd name="connsiteY45" fmla="*/ 273560 h 506592"/>
                <a:gd name="connsiteX46" fmla="*/ 274320 w 508000"/>
                <a:gd name="connsiteY46" fmla="*/ 469442 h 506592"/>
                <a:gd name="connsiteX47" fmla="*/ 274320 w 508000"/>
                <a:gd name="connsiteY47" fmla="*/ 489706 h 506592"/>
                <a:gd name="connsiteX48" fmla="*/ 254000 w 508000"/>
                <a:gd name="connsiteY48" fmla="*/ 506592 h 506592"/>
                <a:gd name="connsiteX49" fmla="*/ 233680 w 508000"/>
                <a:gd name="connsiteY49" fmla="*/ 489706 h 506592"/>
                <a:gd name="connsiteX50" fmla="*/ 233680 w 508000"/>
                <a:gd name="connsiteY50" fmla="*/ 469442 h 506592"/>
                <a:gd name="connsiteX51" fmla="*/ 40640 w 508000"/>
                <a:gd name="connsiteY51" fmla="*/ 273560 h 506592"/>
                <a:gd name="connsiteX52" fmla="*/ 20320 w 508000"/>
                <a:gd name="connsiteY52" fmla="*/ 273560 h 506592"/>
                <a:gd name="connsiteX53" fmla="*/ 0 w 508000"/>
                <a:gd name="connsiteY53" fmla="*/ 253296 h 506592"/>
                <a:gd name="connsiteX54" fmla="*/ 20320 w 508000"/>
                <a:gd name="connsiteY54" fmla="*/ 233033 h 506592"/>
                <a:gd name="connsiteX55" fmla="*/ 40640 w 508000"/>
                <a:gd name="connsiteY55" fmla="*/ 233033 h 506592"/>
                <a:gd name="connsiteX56" fmla="*/ 233680 w 508000"/>
                <a:gd name="connsiteY56" fmla="*/ 40527 h 506592"/>
                <a:gd name="connsiteX57" fmla="*/ 233680 w 508000"/>
                <a:gd name="connsiteY57" fmla="*/ 20264 h 506592"/>
                <a:gd name="connsiteX58" fmla="*/ 254000 w 508000"/>
                <a:gd name="connsiteY58" fmla="*/ 0 h 50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08000" h="506592">
                  <a:moveTo>
                    <a:pt x="84666" y="303955"/>
                  </a:moveTo>
                  <a:cubicBezTo>
                    <a:pt x="104986" y="371501"/>
                    <a:pt x="165946" y="422160"/>
                    <a:pt x="233680" y="428915"/>
                  </a:cubicBezTo>
                  <a:cubicBezTo>
                    <a:pt x="233680" y="428915"/>
                    <a:pt x="233680" y="428915"/>
                    <a:pt x="233680" y="408651"/>
                  </a:cubicBezTo>
                  <a:cubicBezTo>
                    <a:pt x="233680" y="398519"/>
                    <a:pt x="243840" y="391765"/>
                    <a:pt x="254000" y="391765"/>
                  </a:cubicBezTo>
                  <a:cubicBezTo>
                    <a:pt x="264160" y="391765"/>
                    <a:pt x="274320" y="398519"/>
                    <a:pt x="274320" y="408651"/>
                  </a:cubicBezTo>
                  <a:cubicBezTo>
                    <a:pt x="274320" y="408651"/>
                    <a:pt x="274320" y="408651"/>
                    <a:pt x="274320" y="428915"/>
                  </a:cubicBezTo>
                  <a:cubicBezTo>
                    <a:pt x="345440" y="422160"/>
                    <a:pt x="403014" y="371501"/>
                    <a:pt x="423334" y="303955"/>
                  </a:cubicBezTo>
                  <a:cubicBezTo>
                    <a:pt x="386080" y="334351"/>
                    <a:pt x="325120" y="371501"/>
                    <a:pt x="254000" y="371501"/>
                  </a:cubicBezTo>
                  <a:cubicBezTo>
                    <a:pt x="186266" y="371501"/>
                    <a:pt x="125306" y="334351"/>
                    <a:pt x="84666" y="303955"/>
                  </a:cubicBezTo>
                  <a:close/>
                  <a:moveTo>
                    <a:pt x="362374" y="209392"/>
                  </a:moveTo>
                  <a:cubicBezTo>
                    <a:pt x="369147" y="222901"/>
                    <a:pt x="372534" y="239787"/>
                    <a:pt x="372534" y="253296"/>
                  </a:cubicBezTo>
                  <a:cubicBezTo>
                    <a:pt x="372534" y="270183"/>
                    <a:pt x="369147" y="283692"/>
                    <a:pt x="362374" y="297201"/>
                  </a:cubicBezTo>
                  <a:cubicBezTo>
                    <a:pt x="389467" y="283692"/>
                    <a:pt x="409787" y="266805"/>
                    <a:pt x="423334" y="253296"/>
                  </a:cubicBezTo>
                  <a:cubicBezTo>
                    <a:pt x="409787" y="243164"/>
                    <a:pt x="389467" y="226278"/>
                    <a:pt x="362374" y="209392"/>
                  </a:cubicBezTo>
                  <a:close/>
                  <a:moveTo>
                    <a:pt x="145626" y="209392"/>
                  </a:moveTo>
                  <a:cubicBezTo>
                    <a:pt x="118533" y="226278"/>
                    <a:pt x="98213" y="243164"/>
                    <a:pt x="88053" y="253296"/>
                  </a:cubicBezTo>
                  <a:cubicBezTo>
                    <a:pt x="98213" y="266805"/>
                    <a:pt x="118533" y="283692"/>
                    <a:pt x="145626" y="297201"/>
                  </a:cubicBezTo>
                  <a:cubicBezTo>
                    <a:pt x="138853" y="283692"/>
                    <a:pt x="138853" y="270183"/>
                    <a:pt x="138853" y="253296"/>
                  </a:cubicBezTo>
                  <a:cubicBezTo>
                    <a:pt x="138853" y="239787"/>
                    <a:pt x="138853" y="222901"/>
                    <a:pt x="145626" y="209392"/>
                  </a:cubicBezTo>
                  <a:close/>
                  <a:moveTo>
                    <a:pt x="254413" y="205451"/>
                  </a:moveTo>
                  <a:cubicBezTo>
                    <a:pt x="281586" y="205451"/>
                    <a:pt x="305363" y="225831"/>
                    <a:pt x="305363" y="253005"/>
                  </a:cubicBezTo>
                  <a:cubicBezTo>
                    <a:pt x="305363" y="280178"/>
                    <a:pt x="281586" y="303955"/>
                    <a:pt x="254413" y="303955"/>
                  </a:cubicBezTo>
                  <a:cubicBezTo>
                    <a:pt x="227239" y="303955"/>
                    <a:pt x="206859" y="280178"/>
                    <a:pt x="206859" y="253005"/>
                  </a:cubicBezTo>
                  <a:cubicBezTo>
                    <a:pt x="206859" y="225831"/>
                    <a:pt x="227239" y="205451"/>
                    <a:pt x="254413" y="205451"/>
                  </a:cubicBezTo>
                  <a:close/>
                  <a:moveTo>
                    <a:pt x="254000" y="175618"/>
                  </a:moveTo>
                  <a:cubicBezTo>
                    <a:pt x="209974" y="175618"/>
                    <a:pt x="176106" y="209392"/>
                    <a:pt x="176106" y="253296"/>
                  </a:cubicBezTo>
                  <a:cubicBezTo>
                    <a:pt x="176106" y="297201"/>
                    <a:pt x="209974" y="330974"/>
                    <a:pt x="254000" y="330974"/>
                  </a:cubicBezTo>
                  <a:cubicBezTo>
                    <a:pt x="298027" y="330974"/>
                    <a:pt x="331894" y="297201"/>
                    <a:pt x="331894" y="253296"/>
                  </a:cubicBezTo>
                  <a:cubicBezTo>
                    <a:pt x="331894" y="209392"/>
                    <a:pt x="298027" y="175618"/>
                    <a:pt x="254000" y="175618"/>
                  </a:cubicBezTo>
                  <a:close/>
                  <a:moveTo>
                    <a:pt x="233680" y="77677"/>
                  </a:moveTo>
                  <a:cubicBezTo>
                    <a:pt x="165946" y="87809"/>
                    <a:pt x="104986" y="138468"/>
                    <a:pt x="84666" y="202637"/>
                  </a:cubicBezTo>
                  <a:cubicBezTo>
                    <a:pt x="125306" y="172241"/>
                    <a:pt x="186266" y="138468"/>
                    <a:pt x="254000" y="138468"/>
                  </a:cubicBezTo>
                  <a:cubicBezTo>
                    <a:pt x="325120" y="138468"/>
                    <a:pt x="386080" y="172241"/>
                    <a:pt x="423334" y="202637"/>
                  </a:cubicBezTo>
                  <a:cubicBezTo>
                    <a:pt x="403014" y="138468"/>
                    <a:pt x="345440" y="87809"/>
                    <a:pt x="274320" y="77677"/>
                  </a:cubicBezTo>
                  <a:cubicBezTo>
                    <a:pt x="274320" y="77677"/>
                    <a:pt x="274320" y="77677"/>
                    <a:pt x="274320" y="97941"/>
                  </a:cubicBezTo>
                  <a:cubicBezTo>
                    <a:pt x="274320" y="108073"/>
                    <a:pt x="264160" y="118205"/>
                    <a:pt x="254000" y="118205"/>
                  </a:cubicBezTo>
                  <a:cubicBezTo>
                    <a:pt x="243840" y="118205"/>
                    <a:pt x="233680" y="108073"/>
                    <a:pt x="233680" y="97941"/>
                  </a:cubicBezTo>
                  <a:cubicBezTo>
                    <a:pt x="233680" y="97941"/>
                    <a:pt x="233680" y="97941"/>
                    <a:pt x="233680" y="77677"/>
                  </a:cubicBezTo>
                  <a:close/>
                  <a:moveTo>
                    <a:pt x="254000" y="0"/>
                  </a:moveTo>
                  <a:cubicBezTo>
                    <a:pt x="264160" y="0"/>
                    <a:pt x="274320" y="10132"/>
                    <a:pt x="274320" y="20264"/>
                  </a:cubicBezTo>
                  <a:cubicBezTo>
                    <a:pt x="274320" y="20264"/>
                    <a:pt x="274320" y="20264"/>
                    <a:pt x="274320" y="40527"/>
                  </a:cubicBezTo>
                  <a:cubicBezTo>
                    <a:pt x="375920" y="50659"/>
                    <a:pt x="460587" y="131714"/>
                    <a:pt x="470747" y="233033"/>
                  </a:cubicBezTo>
                  <a:cubicBezTo>
                    <a:pt x="470747" y="233033"/>
                    <a:pt x="470747" y="233033"/>
                    <a:pt x="491067" y="233033"/>
                  </a:cubicBezTo>
                  <a:cubicBezTo>
                    <a:pt x="501227" y="233033"/>
                    <a:pt x="508000" y="243164"/>
                    <a:pt x="508000" y="253296"/>
                  </a:cubicBezTo>
                  <a:cubicBezTo>
                    <a:pt x="508000" y="263428"/>
                    <a:pt x="501227" y="273560"/>
                    <a:pt x="491067" y="273560"/>
                  </a:cubicBezTo>
                  <a:cubicBezTo>
                    <a:pt x="491067" y="273560"/>
                    <a:pt x="491067" y="273560"/>
                    <a:pt x="470747" y="273560"/>
                  </a:cubicBezTo>
                  <a:cubicBezTo>
                    <a:pt x="460587" y="374878"/>
                    <a:pt x="375920" y="459310"/>
                    <a:pt x="274320" y="469442"/>
                  </a:cubicBezTo>
                  <a:cubicBezTo>
                    <a:pt x="274320" y="469442"/>
                    <a:pt x="274320" y="469442"/>
                    <a:pt x="274320" y="489706"/>
                  </a:cubicBezTo>
                  <a:cubicBezTo>
                    <a:pt x="274320" y="499838"/>
                    <a:pt x="264160" y="506592"/>
                    <a:pt x="254000" y="506592"/>
                  </a:cubicBezTo>
                  <a:cubicBezTo>
                    <a:pt x="243840" y="506592"/>
                    <a:pt x="233680" y="499838"/>
                    <a:pt x="233680" y="489706"/>
                  </a:cubicBezTo>
                  <a:cubicBezTo>
                    <a:pt x="233680" y="489706"/>
                    <a:pt x="233680" y="489706"/>
                    <a:pt x="233680" y="469442"/>
                  </a:cubicBezTo>
                  <a:cubicBezTo>
                    <a:pt x="132080" y="459310"/>
                    <a:pt x="50800" y="374878"/>
                    <a:pt x="40640" y="273560"/>
                  </a:cubicBezTo>
                  <a:cubicBezTo>
                    <a:pt x="40640" y="273560"/>
                    <a:pt x="40640" y="273560"/>
                    <a:pt x="20320" y="273560"/>
                  </a:cubicBezTo>
                  <a:cubicBezTo>
                    <a:pt x="10160" y="273560"/>
                    <a:pt x="0" y="263428"/>
                    <a:pt x="0" y="253296"/>
                  </a:cubicBezTo>
                  <a:cubicBezTo>
                    <a:pt x="0" y="243164"/>
                    <a:pt x="10160" y="233033"/>
                    <a:pt x="20320" y="233033"/>
                  </a:cubicBezTo>
                  <a:cubicBezTo>
                    <a:pt x="20320" y="233033"/>
                    <a:pt x="20320" y="233033"/>
                    <a:pt x="40640" y="233033"/>
                  </a:cubicBezTo>
                  <a:cubicBezTo>
                    <a:pt x="50800" y="131714"/>
                    <a:pt x="132080" y="50659"/>
                    <a:pt x="233680" y="40527"/>
                  </a:cubicBezTo>
                  <a:cubicBezTo>
                    <a:pt x="233680" y="40527"/>
                    <a:pt x="233680" y="40527"/>
                    <a:pt x="233680" y="20264"/>
                  </a:cubicBezTo>
                  <a:cubicBezTo>
                    <a:pt x="233680" y="10132"/>
                    <a:pt x="243840" y="0"/>
                    <a:pt x="254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íślíḋè-Freeform: Shape 21"/>
            <p:cNvSpPr>
              <a:spLocks noChangeAspect="1"/>
            </p:cNvSpPr>
            <p:nvPr/>
          </p:nvSpPr>
          <p:spPr bwMode="auto">
            <a:xfrm>
              <a:off x="5993899" y="4318431"/>
              <a:ext cx="228678" cy="282994"/>
            </a:xfrm>
            <a:custGeom>
              <a:avLst/>
              <a:gdLst>
                <a:gd name="connsiteX0" fmla="*/ 206056 w 410498"/>
                <a:gd name="connsiteY0" fmla="*/ 251527 h 508000"/>
                <a:gd name="connsiteX1" fmla="*/ 216200 w 410498"/>
                <a:gd name="connsiteY1" fmla="*/ 253219 h 508000"/>
                <a:gd name="connsiteX2" fmla="*/ 211128 w 410498"/>
                <a:gd name="connsiteY2" fmla="*/ 283675 h 508000"/>
                <a:gd name="connsiteX3" fmla="*/ 184078 w 410498"/>
                <a:gd name="connsiteY3" fmla="*/ 315822 h 508000"/>
                <a:gd name="connsiteX4" fmla="*/ 168862 w 410498"/>
                <a:gd name="connsiteY4" fmla="*/ 297210 h 508000"/>
                <a:gd name="connsiteX5" fmla="*/ 206056 w 410498"/>
                <a:gd name="connsiteY5" fmla="*/ 251527 h 508000"/>
                <a:gd name="connsiteX6" fmla="*/ 206094 w 410498"/>
                <a:gd name="connsiteY6" fmla="*/ 175521 h 508000"/>
                <a:gd name="connsiteX7" fmla="*/ 87843 w 410498"/>
                <a:gd name="connsiteY7" fmla="*/ 295349 h 508000"/>
                <a:gd name="connsiteX8" fmla="*/ 185822 w 410498"/>
                <a:gd name="connsiteY8" fmla="*/ 394924 h 508000"/>
                <a:gd name="connsiteX9" fmla="*/ 244947 w 410498"/>
                <a:gd name="connsiteY9" fmla="*/ 383110 h 508000"/>
                <a:gd name="connsiteX10" fmla="*/ 238190 w 410498"/>
                <a:gd name="connsiteY10" fmla="*/ 364545 h 508000"/>
                <a:gd name="connsiteX11" fmla="*/ 192579 w 410498"/>
                <a:gd name="connsiteY11" fmla="*/ 374671 h 508000"/>
                <a:gd name="connsiteX12" fmla="*/ 111493 w 410498"/>
                <a:gd name="connsiteY12" fmla="*/ 291974 h 508000"/>
                <a:gd name="connsiteX13" fmla="*/ 202715 w 410498"/>
                <a:gd name="connsiteY13" fmla="*/ 194086 h 508000"/>
                <a:gd name="connsiteX14" fmla="*/ 278733 w 410498"/>
                <a:gd name="connsiteY14" fmla="*/ 266658 h 508000"/>
                <a:gd name="connsiteX15" fmla="*/ 246637 w 410498"/>
                <a:gd name="connsiteY15" fmla="*/ 320665 h 508000"/>
                <a:gd name="connsiteX16" fmla="*/ 239879 w 410498"/>
                <a:gd name="connsiteY16" fmla="*/ 293661 h 508000"/>
                <a:gd name="connsiteX17" fmla="*/ 248326 w 410498"/>
                <a:gd name="connsiteY17" fmla="*/ 234591 h 508000"/>
                <a:gd name="connsiteX18" fmla="*/ 211162 w 410498"/>
                <a:gd name="connsiteY18" fmla="*/ 226153 h 508000"/>
                <a:gd name="connsiteX19" fmla="*/ 136833 w 410498"/>
                <a:gd name="connsiteY19" fmla="*/ 300412 h 508000"/>
                <a:gd name="connsiteX20" fmla="*/ 172308 w 410498"/>
                <a:gd name="connsiteY20" fmla="*/ 340917 h 508000"/>
                <a:gd name="connsiteX21" fmla="*/ 212851 w 410498"/>
                <a:gd name="connsiteY21" fmla="*/ 317289 h 508000"/>
                <a:gd name="connsiteX22" fmla="*/ 214540 w 410498"/>
                <a:gd name="connsiteY22" fmla="*/ 317289 h 508000"/>
                <a:gd name="connsiteX23" fmla="*/ 241569 w 410498"/>
                <a:gd name="connsiteY23" fmla="*/ 340917 h 508000"/>
                <a:gd name="connsiteX24" fmla="*/ 300694 w 410498"/>
                <a:gd name="connsiteY24" fmla="*/ 266658 h 508000"/>
                <a:gd name="connsiteX25" fmla="*/ 206094 w 410498"/>
                <a:gd name="connsiteY25" fmla="*/ 175521 h 508000"/>
                <a:gd name="connsiteX26" fmla="*/ 59125 w 410498"/>
                <a:gd name="connsiteY26" fmla="*/ 21940 h 508000"/>
                <a:gd name="connsiteX27" fmla="*/ 25339 w 410498"/>
                <a:gd name="connsiteY27" fmla="*/ 47256 h 508000"/>
                <a:gd name="connsiteX28" fmla="*/ 363198 w 410498"/>
                <a:gd name="connsiteY28" fmla="*/ 47256 h 508000"/>
                <a:gd name="connsiteX29" fmla="*/ 363198 w 410498"/>
                <a:gd name="connsiteY29" fmla="*/ 475934 h 508000"/>
                <a:gd name="connsiteX30" fmla="*/ 388537 w 410498"/>
                <a:gd name="connsiteY30" fmla="*/ 455681 h 508000"/>
                <a:gd name="connsiteX31" fmla="*/ 388537 w 410498"/>
                <a:gd name="connsiteY31" fmla="*/ 21940 h 508000"/>
                <a:gd name="connsiteX32" fmla="*/ 59125 w 410498"/>
                <a:gd name="connsiteY32" fmla="*/ 21940 h 508000"/>
                <a:gd name="connsiteX33" fmla="*/ 48989 w 410498"/>
                <a:gd name="connsiteY33" fmla="*/ 0 h 508000"/>
                <a:gd name="connsiteX34" fmla="*/ 402052 w 410498"/>
                <a:gd name="connsiteY34" fmla="*/ 0 h 508000"/>
                <a:gd name="connsiteX35" fmla="*/ 410498 w 410498"/>
                <a:gd name="connsiteY35" fmla="*/ 8438 h 508000"/>
                <a:gd name="connsiteX36" fmla="*/ 410498 w 410498"/>
                <a:gd name="connsiteY36" fmla="*/ 462432 h 508000"/>
                <a:gd name="connsiteX37" fmla="*/ 405430 w 410498"/>
                <a:gd name="connsiteY37" fmla="*/ 477621 h 508000"/>
                <a:gd name="connsiteX38" fmla="*/ 363198 w 410498"/>
                <a:gd name="connsiteY38" fmla="*/ 508000 h 508000"/>
                <a:gd name="connsiteX39" fmla="*/ 0 w 410498"/>
                <a:gd name="connsiteY39" fmla="*/ 508000 h 508000"/>
                <a:gd name="connsiteX40" fmla="*/ 0 w 410498"/>
                <a:gd name="connsiteY40" fmla="*/ 55694 h 508000"/>
                <a:gd name="connsiteX41" fmla="*/ 48989 w 410498"/>
                <a:gd name="connsiteY41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10498" h="508000">
                  <a:moveTo>
                    <a:pt x="206056" y="251527"/>
                  </a:moveTo>
                  <a:cubicBezTo>
                    <a:pt x="211128" y="251527"/>
                    <a:pt x="212819" y="251527"/>
                    <a:pt x="216200" y="253219"/>
                  </a:cubicBezTo>
                  <a:cubicBezTo>
                    <a:pt x="216200" y="253219"/>
                    <a:pt x="216200" y="253219"/>
                    <a:pt x="211128" y="283675"/>
                  </a:cubicBezTo>
                  <a:cubicBezTo>
                    <a:pt x="209437" y="300594"/>
                    <a:pt x="195912" y="315822"/>
                    <a:pt x="184078" y="315822"/>
                  </a:cubicBezTo>
                  <a:cubicBezTo>
                    <a:pt x="173934" y="315822"/>
                    <a:pt x="168862" y="309054"/>
                    <a:pt x="168862" y="297210"/>
                  </a:cubicBezTo>
                  <a:cubicBezTo>
                    <a:pt x="168862" y="271831"/>
                    <a:pt x="185768" y="251527"/>
                    <a:pt x="206056" y="251527"/>
                  </a:cubicBezTo>
                  <a:close/>
                  <a:moveTo>
                    <a:pt x="206094" y="175521"/>
                  </a:moveTo>
                  <a:cubicBezTo>
                    <a:pt x="135143" y="175521"/>
                    <a:pt x="87843" y="231216"/>
                    <a:pt x="87843" y="295349"/>
                  </a:cubicBezTo>
                  <a:cubicBezTo>
                    <a:pt x="87843" y="357794"/>
                    <a:pt x="133454" y="394924"/>
                    <a:pt x="185822" y="394924"/>
                  </a:cubicBezTo>
                  <a:cubicBezTo>
                    <a:pt x="209472" y="394924"/>
                    <a:pt x="224676" y="391548"/>
                    <a:pt x="244947" y="383110"/>
                  </a:cubicBezTo>
                  <a:cubicBezTo>
                    <a:pt x="244947" y="383110"/>
                    <a:pt x="244947" y="383110"/>
                    <a:pt x="238190" y="364545"/>
                  </a:cubicBezTo>
                  <a:cubicBezTo>
                    <a:pt x="226365" y="371296"/>
                    <a:pt x="209472" y="374671"/>
                    <a:pt x="192579" y="374671"/>
                  </a:cubicBezTo>
                  <a:cubicBezTo>
                    <a:pt x="145279" y="374671"/>
                    <a:pt x="111493" y="344292"/>
                    <a:pt x="111493" y="291974"/>
                  </a:cubicBezTo>
                  <a:cubicBezTo>
                    <a:pt x="111493" y="231216"/>
                    <a:pt x="153726" y="194086"/>
                    <a:pt x="202715" y="194086"/>
                  </a:cubicBezTo>
                  <a:cubicBezTo>
                    <a:pt x="251705" y="194086"/>
                    <a:pt x="278733" y="226153"/>
                    <a:pt x="278733" y="266658"/>
                  </a:cubicBezTo>
                  <a:cubicBezTo>
                    <a:pt x="278733" y="303788"/>
                    <a:pt x="260151" y="320665"/>
                    <a:pt x="246637" y="320665"/>
                  </a:cubicBezTo>
                  <a:cubicBezTo>
                    <a:pt x="238190" y="320665"/>
                    <a:pt x="236501" y="312226"/>
                    <a:pt x="239879" y="293661"/>
                  </a:cubicBezTo>
                  <a:cubicBezTo>
                    <a:pt x="239879" y="293661"/>
                    <a:pt x="239879" y="293661"/>
                    <a:pt x="248326" y="234591"/>
                  </a:cubicBezTo>
                  <a:cubicBezTo>
                    <a:pt x="241569" y="229528"/>
                    <a:pt x="224676" y="226153"/>
                    <a:pt x="211162" y="226153"/>
                  </a:cubicBezTo>
                  <a:cubicBezTo>
                    <a:pt x="165551" y="226153"/>
                    <a:pt x="136833" y="261595"/>
                    <a:pt x="136833" y="300412"/>
                  </a:cubicBezTo>
                  <a:cubicBezTo>
                    <a:pt x="136833" y="325728"/>
                    <a:pt x="152036" y="340917"/>
                    <a:pt x="172308" y="340917"/>
                  </a:cubicBezTo>
                  <a:cubicBezTo>
                    <a:pt x="189201" y="340917"/>
                    <a:pt x="204404" y="332479"/>
                    <a:pt x="212851" y="317289"/>
                  </a:cubicBezTo>
                  <a:cubicBezTo>
                    <a:pt x="212851" y="317289"/>
                    <a:pt x="212851" y="317289"/>
                    <a:pt x="214540" y="317289"/>
                  </a:cubicBezTo>
                  <a:cubicBezTo>
                    <a:pt x="216229" y="334166"/>
                    <a:pt x="226365" y="340917"/>
                    <a:pt x="241569" y="340917"/>
                  </a:cubicBezTo>
                  <a:cubicBezTo>
                    <a:pt x="275355" y="340917"/>
                    <a:pt x="300694" y="312226"/>
                    <a:pt x="300694" y="266658"/>
                  </a:cubicBezTo>
                  <a:cubicBezTo>
                    <a:pt x="300694" y="212651"/>
                    <a:pt x="261840" y="175521"/>
                    <a:pt x="206094" y="175521"/>
                  </a:cubicBezTo>
                  <a:close/>
                  <a:moveTo>
                    <a:pt x="59125" y="21940"/>
                  </a:moveTo>
                  <a:cubicBezTo>
                    <a:pt x="40543" y="21940"/>
                    <a:pt x="27029" y="30379"/>
                    <a:pt x="25339" y="47256"/>
                  </a:cubicBezTo>
                  <a:cubicBezTo>
                    <a:pt x="25339" y="47256"/>
                    <a:pt x="25339" y="47256"/>
                    <a:pt x="363198" y="47256"/>
                  </a:cubicBezTo>
                  <a:cubicBezTo>
                    <a:pt x="363198" y="47256"/>
                    <a:pt x="363198" y="47256"/>
                    <a:pt x="363198" y="475934"/>
                  </a:cubicBezTo>
                  <a:lnTo>
                    <a:pt x="388537" y="455681"/>
                  </a:lnTo>
                  <a:cubicBezTo>
                    <a:pt x="388537" y="455681"/>
                    <a:pt x="388537" y="455681"/>
                    <a:pt x="388537" y="21940"/>
                  </a:cubicBezTo>
                  <a:cubicBezTo>
                    <a:pt x="388537" y="21940"/>
                    <a:pt x="388537" y="21940"/>
                    <a:pt x="59125" y="21940"/>
                  </a:cubicBezTo>
                  <a:close/>
                  <a:moveTo>
                    <a:pt x="48989" y="0"/>
                  </a:moveTo>
                  <a:cubicBezTo>
                    <a:pt x="48989" y="0"/>
                    <a:pt x="48989" y="0"/>
                    <a:pt x="402052" y="0"/>
                  </a:cubicBezTo>
                  <a:cubicBezTo>
                    <a:pt x="407119" y="0"/>
                    <a:pt x="410498" y="3375"/>
                    <a:pt x="410498" y="8438"/>
                  </a:cubicBezTo>
                  <a:lnTo>
                    <a:pt x="410498" y="462432"/>
                  </a:lnTo>
                  <a:cubicBezTo>
                    <a:pt x="410498" y="462432"/>
                    <a:pt x="410498" y="472558"/>
                    <a:pt x="405430" y="477621"/>
                  </a:cubicBezTo>
                  <a:cubicBezTo>
                    <a:pt x="400362" y="482685"/>
                    <a:pt x="363198" y="508000"/>
                    <a:pt x="363198" y="508000"/>
                  </a:cubicBezTo>
                  <a:cubicBezTo>
                    <a:pt x="363198" y="508000"/>
                    <a:pt x="363198" y="508000"/>
                    <a:pt x="0" y="508000"/>
                  </a:cubicBezTo>
                  <a:cubicBezTo>
                    <a:pt x="0" y="508000"/>
                    <a:pt x="0" y="508000"/>
                    <a:pt x="0" y="55694"/>
                  </a:cubicBezTo>
                  <a:cubicBezTo>
                    <a:pt x="0" y="20252"/>
                    <a:pt x="21961" y="0"/>
                    <a:pt x="489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íślíḋè-Freeform: Shape 22"/>
            <p:cNvSpPr>
              <a:spLocks noChangeAspect="1"/>
            </p:cNvSpPr>
            <p:nvPr/>
          </p:nvSpPr>
          <p:spPr bwMode="auto">
            <a:xfrm>
              <a:off x="5159334" y="1625195"/>
              <a:ext cx="380897" cy="381053"/>
            </a:xfrm>
            <a:custGeom>
              <a:avLst/>
              <a:gdLst>
                <a:gd name="connsiteX0" fmla="*/ 185778 w 502142"/>
                <a:gd name="connsiteY0" fmla="*/ 245107 h 502347"/>
                <a:gd name="connsiteX1" fmla="*/ 181850 w 502142"/>
                <a:gd name="connsiteY1" fmla="*/ 247726 h 502347"/>
                <a:gd name="connsiteX2" fmla="*/ 196252 w 502142"/>
                <a:gd name="connsiteY2" fmla="*/ 262134 h 502347"/>
                <a:gd name="connsiteX3" fmla="*/ 198871 w 502142"/>
                <a:gd name="connsiteY3" fmla="*/ 259515 h 502347"/>
                <a:gd name="connsiteX4" fmla="*/ 198871 w 502142"/>
                <a:gd name="connsiteY4" fmla="*/ 258205 h 502347"/>
                <a:gd name="connsiteX5" fmla="*/ 197562 w 502142"/>
                <a:gd name="connsiteY5" fmla="*/ 256895 h 502347"/>
                <a:gd name="connsiteX6" fmla="*/ 196252 w 502142"/>
                <a:gd name="connsiteY6" fmla="*/ 255585 h 502347"/>
                <a:gd name="connsiteX7" fmla="*/ 187087 w 502142"/>
                <a:gd name="connsiteY7" fmla="*/ 245107 h 502347"/>
                <a:gd name="connsiteX8" fmla="*/ 185778 w 502142"/>
                <a:gd name="connsiteY8" fmla="*/ 245107 h 502347"/>
                <a:gd name="connsiteX9" fmla="*/ 300657 w 502142"/>
                <a:gd name="connsiteY9" fmla="*/ 124890 h 502347"/>
                <a:gd name="connsiteX10" fmla="*/ 333369 w 502142"/>
                <a:gd name="connsiteY10" fmla="*/ 157500 h 502347"/>
                <a:gd name="connsiteX11" fmla="*/ 300657 w 502142"/>
                <a:gd name="connsiteY11" fmla="*/ 191414 h 502347"/>
                <a:gd name="connsiteX12" fmla="*/ 267945 w 502142"/>
                <a:gd name="connsiteY12" fmla="*/ 157500 h 502347"/>
                <a:gd name="connsiteX13" fmla="*/ 300657 w 502142"/>
                <a:gd name="connsiteY13" fmla="*/ 124890 h 502347"/>
                <a:gd name="connsiteX14" fmla="*/ 251242 w 502142"/>
                <a:gd name="connsiteY14" fmla="*/ 83999 h 502347"/>
                <a:gd name="connsiteX15" fmla="*/ 180541 w 502142"/>
                <a:gd name="connsiteY15" fmla="*/ 99717 h 502347"/>
                <a:gd name="connsiteX16" fmla="*/ 99366 w 502142"/>
                <a:gd name="connsiteY16" fmla="*/ 321076 h 502347"/>
                <a:gd name="connsiteX17" fmla="*/ 251242 w 502142"/>
                <a:gd name="connsiteY17" fmla="*/ 419313 h 502347"/>
                <a:gd name="connsiteX18" fmla="*/ 268263 w 502142"/>
                <a:gd name="connsiteY18" fmla="*/ 418003 h 502347"/>
                <a:gd name="connsiteX19" fmla="*/ 264335 w 502142"/>
                <a:gd name="connsiteY19" fmla="*/ 418003 h 502347"/>
                <a:gd name="connsiteX20" fmla="*/ 253861 w 502142"/>
                <a:gd name="connsiteY20" fmla="*/ 399665 h 502347"/>
                <a:gd name="connsiteX21" fmla="*/ 270881 w 502142"/>
                <a:gd name="connsiteY21" fmla="*/ 336794 h 502347"/>
                <a:gd name="connsiteX22" fmla="*/ 251242 w 502142"/>
                <a:gd name="connsiteY22" fmla="*/ 307978 h 502347"/>
                <a:gd name="connsiteX23" fmla="*/ 247314 w 502142"/>
                <a:gd name="connsiteY23" fmla="*/ 306668 h 502347"/>
                <a:gd name="connsiteX24" fmla="*/ 236840 w 502142"/>
                <a:gd name="connsiteY24" fmla="*/ 335484 h 502347"/>
                <a:gd name="connsiteX25" fmla="*/ 222438 w 502142"/>
                <a:gd name="connsiteY25" fmla="*/ 345963 h 502347"/>
                <a:gd name="connsiteX26" fmla="*/ 173995 w 502142"/>
                <a:gd name="connsiteY26" fmla="*/ 348582 h 502347"/>
                <a:gd name="connsiteX27" fmla="*/ 158283 w 502142"/>
                <a:gd name="connsiteY27" fmla="*/ 334174 h 502347"/>
                <a:gd name="connsiteX28" fmla="*/ 172685 w 502142"/>
                <a:gd name="connsiteY28" fmla="*/ 318457 h 502347"/>
                <a:gd name="connsiteX29" fmla="*/ 211964 w 502142"/>
                <a:gd name="connsiteY29" fmla="*/ 315837 h 502347"/>
                <a:gd name="connsiteX30" fmla="*/ 223747 w 502142"/>
                <a:gd name="connsiteY30" fmla="*/ 283092 h 502347"/>
                <a:gd name="connsiteX31" fmla="*/ 225056 w 502142"/>
                <a:gd name="connsiteY31" fmla="*/ 272613 h 502347"/>
                <a:gd name="connsiteX32" fmla="*/ 242077 w 502142"/>
                <a:gd name="connsiteY32" fmla="*/ 217601 h 502347"/>
                <a:gd name="connsiteX33" fmla="*/ 234221 w 502142"/>
                <a:gd name="connsiteY33" fmla="*/ 221530 h 502347"/>
                <a:gd name="connsiteX34" fmla="*/ 211964 w 502142"/>
                <a:gd name="connsiteY34" fmla="*/ 247726 h 502347"/>
                <a:gd name="connsiteX35" fmla="*/ 201489 w 502142"/>
                <a:gd name="connsiteY35" fmla="*/ 256895 h 502347"/>
                <a:gd name="connsiteX36" fmla="*/ 201489 w 502142"/>
                <a:gd name="connsiteY36" fmla="*/ 262134 h 502347"/>
                <a:gd name="connsiteX37" fmla="*/ 197562 w 502142"/>
                <a:gd name="connsiteY37" fmla="*/ 264754 h 502347"/>
                <a:gd name="connsiteX38" fmla="*/ 211964 w 502142"/>
                <a:gd name="connsiteY38" fmla="*/ 279162 h 502347"/>
                <a:gd name="connsiteX39" fmla="*/ 175304 w 502142"/>
                <a:gd name="connsiteY39" fmla="*/ 311908 h 502347"/>
                <a:gd name="connsiteX40" fmla="*/ 130788 w 502142"/>
                <a:gd name="connsiteY40" fmla="*/ 264754 h 502347"/>
                <a:gd name="connsiteX41" fmla="*/ 166139 w 502142"/>
                <a:gd name="connsiteY41" fmla="*/ 230699 h 502347"/>
                <a:gd name="connsiteX42" fmla="*/ 179232 w 502142"/>
                <a:gd name="connsiteY42" fmla="*/ 245107 h 502347"/>
                <a:gd name="connsiteX43" fmla="*/ 183159 w 502142"/>
                <a:gd name="connsiteY43" fmla="*/ 242487 h 502347"/>
                <a:gd name="connsiteX44" fmla="*/ 187087 w 502142"/>
                <a:gd name="connsiteY44" fmla="*/ 241177 h 502347"/>
                <a:gd name="connsiteX45" fmla="*/ 187087 w 502142"/>
                <a:gd name="connsiteY45" fmla="*/ 239867 h 502347"/>
                <a:gd name="connsiteX46" fmla="*/ 222438 w 502142"/>
                <a:gd name="connsiteY46" fmla="*/ 199263 h 502347"/>
                <a:gd name="connsiteX47" fmla="*/ 270881 w 502142"/>
                <a:gd name="connsiteY47" fmla="*/ 186165 h 502347"/>
                <a:gd name="connsiteX48" fmla="*/ 276118 w 502142"/>
                <a:gd name="connsiteY48" fmla="*/ 186165 h 502347"/>
                <a:gd name="connsiteX49" fmla="*/ 283974 w 502142"/>
                <a:gd name="connsiteY49" fmla="*/ 187475 h 502347"/>
                <a:gd name="connsiteX50" fmla="*/ 286592 w 502142"/>
                <a:gd name="connsiteY50" fmla="*/ 188785 h 502347"/>
                <a:gd name="connsiteX51" fmla="*/ 291830 w 502142"/>
                <a:gd name="connsiteY51" fmla="*/ 191404 h 502347"/>
                <a:gd name="connsiteX52" fmla="*/ 304922 w 502142"/>
                <a:gd name="connsiteY52" fmla="*/ 208432 h 502347"/>
                <a:gd name="connsiteX53" fmla="*/ 304922 w 502142"/>
                <a:gd name="connsiteY53" fmla="*/ 209742 h 502347"/>
                <a:gd name="connsiteX54" fmla="*/ 321943 w 502142"/>
                <a:gd name="connsiteY54" fmla="*/ 222840 h 502347"/>
                <a:gd name="connsiteX55" fmla="*/ 350747 w 502142"/>
                <a:gd name="connsiteY55" fmla="*/ 218910 h 502347"/>
                <a:gd name="connsiteX56" fmla="*/ 367768 w 502142"/>
                <a:gd name="connsiteY56" fmla="*/ 220220 h 502347"/>
                <a:gd name="connsiteX57" fmla="*/ 366458 w 502142"/>
                <a:gd name="connsiteY57" fmla="*/ 238558 h 502347"/>
                <a:gd name="connsiteX58" fmla="*/ 332417 w 502142"/>
                <a:gd name="connsiteY58" fmla="*/ 250346 h 502347"/>
                <a:gd name="connsiteX59" fmla="*/ 315397 w 502142"/>
                <a:gd name="connsiteY59" fmla="*/ 247726 h 502347"/>
                <a:gd name="connsiteX60" fmla="*/ 298376 w 502142"/>
                <a:gd name="connsiteY60" fmla="*/ 239867 h 502347"/>
                <a:gd name="connsiteX61" fmla="*/ 282665 w 502142"/>
                <a:gd name="connsiteY61" fmla="*/ 290950 h 502347"/>
                <a:gd name="connsiteX62" fmla="*/ 280046 w 502142"/>
                <a:gd name="connsiteY62" fmla="*/ 296190 h 502347"/>
                <a:gd name="connsiteX63" fmla="*/ 299685 w 502142"/>
                <a:gd name="connsiteY63" fmla="*/ 325006 h 502347"/>
                <a:gd name="connsiteX64" fmla="*/ 302304 w 502142"/>
                <a:gd name="connsiteY64" fmla="*/ 336794 h 502347"/>
                <a:gd name="connsiteX65" fmla="*/ 282665 w 502142"/>
                <a:gd name="connsiteY65" fmla="*/ 407524 h 502347"/>
                <a:gd name="connsiteX66" fmla="*/ 272190 w 502142"/>
                <a:gd name="connsiteY66" fmla="*/ 418003 h 502347"/>
                <a:gd name="connsiteX67" fmla="*/ 320634 w 502142"/>
                <a:gd name="connsiteY67" fmla="*/ 403595 h 502347"/>
                <a:gd name="connsiteX68" fmla="*/ 403118 w 502142"/>
                <a:gd name="connsiteY68" fmla="*/ 180926 h 502347"/>
                <a:gd name="connsiteX69" fmla="*/ 251242 w 502142"/>
                <a:gd name="connsiteY69" fmla="*/ 83999 h 502347"/>
                <a:gd name="connsiteX70" fmla="*/ 324562 w 502142"/>
                <a:gd name="connsiteY70" fmla="*/ 1480 h 502347"/>
                <a:gd name="connsiteX71" fmla="*/ 357294 w 502142"/>
                <a:gd name="connsiteY71" fmla="*/ 14579 h 502347"/>
                <a:gd name="connsiteX72" fmla="*/ 376933 w 502142"/>
                <a:gd name="connsiteY72" fmla="*/ 56493 h 502347"/>
                <a:gd name="connsiteX73" fmla="*/ 366458 w 502142"/>
                <a:gd name="connsiteY73" fmla="*/ 82689 h 502347"/>
                <a:gd name="connsiteX74" fmla="*/ 410974 w 502142"/>
                <a:gd name="connsiteY74" fmla="*/ 123294 h 502347"/>
                <a:gd name="connsiteX75" fmla="*/ 435850 w 502142"/>
                <a:gd name="connsiteY75" fmla="*/ 110195 h 502347"/>
                <a:gd name="connsiteX76" fmla="*/ 479056 w 502142"/>
                <a:gd name="connsiteY76" fmla="*/ 127223 h 502347"/>
                <a:gd name="connsiteX77" fmla="*/ 493458 w 502142"/>
                <a:gd name="connsiteY77" fmla="*/ 159969 h 502347"/>
                <a:gd name="connsiteX78" fmla="*/ 477747 w 502142"/>
                <a:gd name="connsiteY78" fmla="*/ 201883 h 502347"/>
                <a:gd name="connsiteX79" fmla="*/ 452871 w 502142"/>
                <a:gd name="connsiteY79" fmla="*/ 213671 h 502347"/>
                <a:gd name="connsiteX80" fmla="*/ 454180 w 502142"/>
                <a:gd name="connsiteY80" fmla="*/ 272613 h 502347"/>
                <a:gd name="connsiteX81" fmla="*/ 481675 w 502142"/>
                <a:gd name="connsiteY81" fmla="*/ 283092 h 502347"/>
                <a:gd name="connsiteX82" fmla="*/ 500005 w 502142"/>
                <a:gd name="connsiteY82" fmla="*/ 323696 h 502347"/>
                <a:gd name="connsiteX83" fmla="*/ 488221 w 502142"/>
                <a:gd name="connsiteY83" fmla="*/ 357751 h 502347"/>
                <a:gd name="connsiteX84" fmla="*/ 471201 w 502142"/>
                <a:gd name="connsiteY84" fmla="*/ 376089 h 502347"/>
                <a:gd name="connsiteX85" fmla="*/ 446324 w 502142"/>
                <a:gd name="connsiteY85" fmla="*/ 377399 h 502347"/>
                <a:gd name="connsiteX86" fmla="*/ 420139 w 502142"/>
                <a:gd name="connsiteY86" fmla="*/ 366920 h 502347"/>
                <a:gd name="connsiteX87" fmla="*/ 379551 w 502142"/>
                <a:gd name="connsiteY87" fmla="*/ 410144 h 502347"/>
                <a:gd name="connsiteX88" fmla="*/ 391335 w 502142"/>
                <a:gd name="connsiteY88" fmla="*/ 436340 h 502347"/>
                <a:gd name="connsiteX89" fmla="*/ 375623 w 502142"/>
                <a:gd name="connsiteY89" fmla="*/ 479564 h 502347"/>
                <a:gd name="connsiteX90" fmla="*/ 342891 w 502142"/>
                <a:gd name="connsiteY90" fmla="*/ 493972 h 502347"/>
                <a:gd name="connsiteX91" fmla="*/ 300995 w 502142"/>
                <a:gd name="connsiteY91" fmla="*/ 478255 h 502347"/>
                <a:gd name="connsiteX92" fmla="*/ 289211 w 502142"/>
                <a:gd name="connsiteY92" fmla="*/ 453368 h 502347"/>
                <a:gd name="connsiteX93" fmla="*/ 228984 w 502142"/>
                <a:gd name="connsiteY93" fmla="*/ 454678 h 502347"/>
                <a:gd name="connsiteX94" fmla="*/ 219819 w 502142"/>
                <a:gd name="connsiteY94" fmla="*/ 482184 h 502347"/>
                <a:gd name="connsiteX95" fmla="*/ 202799 w 502142"/>
                <a:gd name="connsiteY95" fmla="*/ 499212 h 502347"/>
                <a:gd name="connsiteX96" fmla="*/ 177922 w 502142"/>
                <a:gd name="connsiteY96" fmla="*/ 500522 h 502347"/>
                <a:gd name="connsiteX97" fmla="*/ 143881 w 502142"/>
                <a:gd name="connsiteY97" fmla="*/ 488733 h 502347"/>
                <a:gd name="connsiteX98" fmla="*/ 126861 w 502142"/>
                <a:gd name="connsiteY98" fmla="*/ 471705 h 502347"/>
                <a:gd name="connsiteX99" fmla="*/ 125551 w 502142"/>
                <a:gd name="connsiteY99" fmla="*/ 446819 h 502347"/>
                <a:gd name="connsiteX100" fmla="*/ 134716 w 502142"/>
                <a:gd name="connsiteY100" fmla="*/ 420623 h 502347"/>
                <a:gd name="connsiteX101" fmla="*/ 91510 w 502142"/>
                <a:gd name="connsiteY101" fmla="*/ 380018 h 502347"/>
                <a:gd name="connsiteX102" fmla="*/ 66634 w 502142"/>
                <a:gd name="connsiteY102" fmla="*/ 391807 h 502347"/>
                <a:gd name="connsiteX103" fmla="*/ 23428 w 502142"/>
                <a:gd name="connsiteY103" fmla="*/ 376089 h 502347"/>
                <a:gd name="connsiteX104" fmla="*/ 7716 w 502142"/>
                <a:gd name="connsiteY104" fmla="*/ 343343 h 502347"/>
                <a:gd name="connsiteX105" fmla="*/ 23428 w 502142"/>
                <a:gd name="connsiteY105" fmla="*/ 300119 h 502347"/>
                <a:gd name="connsiteX106" fmla="*/ 49613 w 502142"/>
                <a:gd name="connsiteY106" fmla="*/ 288331 h 502347"/>
                <a:gd name="connsiteX107" fmla="*/ 48304 w 502142"/>
                <a:gd name="connsiteY107" fmla="*/ 229389 h 502347"/>
                <a:gd name="connsiteX108" fmla="*/ 20809 w 502142"/>
                <a:gd name="connsiteY108" fmla="*/ 220220 h 502347"/>
                <a:gd name="connsiteX109" fmla="*/ 2479 w 502142"/>
                <a:gd name="connsiteY109" fmla="*/ 203193 h 502347"/>
                <a:gd name="connsiteX110" fmla="*/ 2479 w 502142"/>
                <a:gd name="connsiteY110" fmla="*/ 178306 h 502347"/>
                <a:gd name="connsiteX111" fmla="*/ 14263 w 502142"/>
                <a:gd name="connsiteY111" fmla="*/ 144251 h 502347"/>
                <a:gd name="connsiteX112" fmla="*/ 56159 w 502142"/>
                <a:gd name="connsiteY112" fmla="*/ 125913 h 502347"/>
                <a:gd name="connsiteX113" fmla="*/ 82345 w 502142"/>
                <a:gd name="connsiteY113" fmla="*/ 135082 h 502347"/>
                <a:gd name="connsiteX114" fmla="*/ 122933 w 502142"/>
                <a:gd name="connsiteY114" fmla="*/ 91858 h 502347"/>
                <a:gd name="connsiteX115" fmla="*/ 111149 w 502142"/>
                <a:gd name="connsiteY115" fmla="*/ 65662 h 502347"/>
                <a:gd name="connsiteX116" fmla="*/ 126861 w 502142"/>
                <a:gd name="connsiteY116" fmla="*/ 23747 h 502347"/>
                <a:gd name="connsiteX117" fmla="*/ 159592 w 502142"/>
                <a:gd name="connsiteY117" fmla="*/ 8029 h 502347"/>
                <a:gd name="connsiteX118" fmla="*/ 201489 w 502142"/>
                <a:gd name="connsiteY118" fmla="*/ 23747 h 502347"/>
                <a:gd name="connsiteX119" fmla="*/ 213273 w 502142"/>
                <a:gd name="connsiteY119" fmla="*/ 49944 h 502347"/>
                <a:gd name="connsiteX120" fmla="*/ 272190 w 502142"/>
                <a:gd name="connsiteY120" fmla="*/ 47324 h 502347"/>
                <a:gd name="connsiteX121" fmla="*/ 282665 w 502142"/>
                <a:gd name="connsiteY121" fmla="*/ 21128 h 502347"/>
                <a:gd name="connsiteX122" fmla="*/ 324562 w 502142"/>
                <a:gd name="connsiteY122" fmla="*/ 1480 h 50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02142" h="502347">
                  <a:moveTo>
                    <a:pt x="185778" y="245107"/>
                  </a:moveTo>
                  <a:cubicBezTo>
                    <a:pt x="185778" y="245107"/>
                    <a:pt x="185778" y="245107"/>
                    <a:pt x="181850" y="247726"/>
                  </a:cubicBezTo>
                  <a:cubicBezTo>
                    <a:pt x="181850" y="247726"/>
                    <a:pt x="181850" y="247726"/>
                    <a:pt x="196252" y="262134"/>
                  </a:cubicBezTo>
                  <a:cubicBezTo>
                    <a:pt x="196252" y="262134"/>
                    <a:pt x="196252" y="262134"/>
                    <a:pt x="198871" y="259515"/>
                  </a:cubicBezTo>
                  <a:cubicBezTo>
                    <a:pt x="198871" y="259515"/>
                    <a:pt x="198871" y="258205"/>
                    <a:pt x="198871" y="258205"/>
                  </a:cubicBezTo>
                  <a:cubicBezTo>
                    <a:pt x="198871" y="258205"/>
                    <a:pt x="198871" y="258205"/>
                    <a:pt x="197562" y="256895"/>
                  </a:cubicBezTo>
                  <a:cubicBezTo>
                    <a:pt x="197562" y="256895"/>
                    <a:pt x="196252" y="256895"/>
                    <a:pt x="196252" y="255585"/>
                  </a:cubicBezTo>
                  <a:cubicBezTo>
                    <a:pt x="191015" y="254275"/>
                    <a:pt x="187087" y="250346"/>
                    <a:pt x="187087" y="245107"/>
                  </a:cubicBezTo>
                  <a:cubicBezTo>
                    <a:pt x="187087" y="245107"/>
                    <a:pt x="187087" y="245107"/>
                    <a:pt x="185778" y="245107"/>
                  </a:cubicBezTo>
                  <a:close/>
                  <a:moveTo>
                    <a:pt x="300657" y="124890"/>
                  </a:moveTo>
                  <a:cubicBezTo>
                    <a:pt x="318976" y="124890"/>
                    <a:pt x="333369" y="140543"/>
                    <a:pt x="333369" y="157500"/>
                  </a:cubicBezTo>
                  <a:cubicBezTo>
                    <a:pt x="333369" y="175761"/>
                    <a:pt x="318976" y="191414"/>
                    <a:pt x="300657" y="191414"/>
                  </a:cubicBezTo>
                  <a:cubicBezTo>
                    <a:pt x="282339" y="191414"/>
                    <a:pt x="267945" y="175761"/>
                    <a:pt x="267945" y="157500"/>
                  </a:cubicBezTo>
                  <a:cubicBezTo>
                    <a:pt x="267945" y="140543"/>
                    <a:pt x="282339" y="124890"/>
                    <a:pt x="300657" y="124890"/>
                  </a:cubicBezTo>
                  <a:close/>
                  <a:moveTo>
                    <a:pt x="251242" y="83999"/>
                  </a:moveTo>
                  <a:cubicBezTo>
                    <a:pt x="226366" y="83999"/>
                    <a:pt x="202799" y="89238"/>
                    <a:pt x="180541" y="99717"/>
                  </a:cubicBezTo>
                  <a:cubicBezTo>
                    <a:pt x="96747" y="137702"/>
                    <a:pt x="60087" y="237248"/>
                    <a:pt x="99366" y="321076"/>
                  </a:cubicBezTo>
                  <a:cubicBezTo>
                    <a:pt x="125551" y="381328"/>
                    <a:pt x="185778" y="419313"/>
                    <a:pt x="251242" y="419313"/>
                  </a:cubicBezTo>
                  <a:cubicBezTo>
                    <a:pt x="256479" y="419313"/>
                    <a:pt x="263025" y="419313"/>
                    <a:pt x="268263" y="418003"/>
                  </a:cubicBezTo>
                  <a:cubicBezTo>
                    <a:pt x="266953" y="418003"/>
                    <a:pt x="265644" y="418003"/>
                    <a:pt x="264335" y="418003"/>
                  </a:cubicBezTo>
                  <a:cubicBezTo>
                    <a:pt x="256479" y="415383"/>
                    <a:pt x="252551" y="407524"/>
                    <a:pt x="253861" y="399665"/>
                  </a:cubicBezTo>
                  <a:cubicBezTo>
                    <a:pt x="253861" y="399665"/>
                    <a:pt x="253861" y="399665"/>
                    <a:pt x="270881" y="336794"/>
                  </a:cubicBezTo>
                  <a:cubicBezTo>
                    <a:pt x="270881" y="336794"/>
                    <a:pt x="270881" y="336794"/>
                    <a:pt x="251242" y="307978"/>
                  </a:cubicBezTo>
                  <a:cubicBezTo>
                    <a:pt x="249933" y="307978"/>
                    <a:pt x="248623" y="306668"/>
                    <a:pt x="247314" y="306668"/>
                  </a:cubicBezTo>
                  <a:cubicBezTo>
                    <a:pt x="247314" y="306668"/>
                    <a:pt x="247314" y="306668"/>
                    <a:pt x="236840" y="335484"/>
                  </a:cubicBezTo>
                  <a:cubicBezTo>
                    <a:pt x="234221" y="342033"/>
                    <a:pt x="228984" y="345963"/>
                    <a:pt x="222438" y="345963"/>
                  </a:cubicBezTo>
                  <a:cubicBezTo>
                    <a:pt x="222438" y="345963"/>
                    <a:pt x="222438" y="345963"/>
                    <a:pt x="173995" y="348582"/>
                  </a:cubicBezTo>
                  <a:cubicBezTo>
                    <a:pt x="166139" y="348582"/>
                    <a:pt x="159592" y="342033"/>
                    <a:pt x="158283" y="334174"/>
                  </a:cubicBezTo>
                  <a:cubicBezTo>
                    <a:pt x="158283" y="325006"/>
                    <a:pt x="164830" y="318457"/>
                    <a:pt x="172685" y="318457"/>
                  </a:cubicBezTo>
                  <a:cubicBezTo>
                    <a:pt x="172685" y="318457"/>
                    <a:pt x="172685" y="318457"/>
                    <a:pt x="211964" y="315837"/>
                  </a:cubicBezTo>
                  <a:cubicBezTo>
                    <a:pt x="211964" y="315837"/>
                    <a:pt x="211964" y="315837"/>
                    <a:pt x="223747" y="283092"/>
                  </a:cubicBezTo>
                  <a:cubicBezTo>
                    <a:pt x="223747" y="279162"/>
                    <a:pt x="223747" y="276542"/>
                    <a:pt x="225056" y="272613"/>
                  </a:cubicBezTo>
                  <a:cubicBezTo>
                    <a:pt x="225056" y="272613"/>
                    <a:pt x="225056" y="272613"/>
                    <a:pt x="242077" y="217601"/>
                  </a:cubicBezTo>
                  <a:cubicBezTo>
                    <a:pt x="239458" y="218910"/>
                    <a:pt x="236840" y="220220"/>
                    <a:pt x="234221" y="221530"/>
                  </a:cubicBezTo>
                  <a:cubicBezTo>
                    <a:pt x="222438" y="228079"/>
                    <a:pt x="214582" y="237248"/>
                    <a:pt x="211964" y="247726"/>
                  </a:cubicBezTo>
                  <a:cubicBezTo>
                    <a:pt x="210654" y="251656"/>
                    <a:pt x="206726" y="255585"/>
                    <a:pt x="201489" y="256895"/>
                  </a:cubicBezTo>
                  <a:cubicBezTo>
                    <a:pt x="202799" y="258205"/>
                    <a:pt x="202799" y="260825"/>
                    <a:pt x="201489" y="262134"/>
                  </a:cubicBezTo>
                  <a:cubicBezTo>
                    <a:pt x="201489" y="262134"/>
                    <a:pt x="201489" y="262134"/>
                    <a:pt x="197562" y="264754"/>
                  </a:cubicBezTo>
                  <a:cubicBezTo>
                    <a:pt x="197562" y="264754"/>
                    <a:pt x="197562" y="264754"/>
                    <a:pt x="211964" y="279162"/>
                  </a:cubicBezTo>
                  <a:cubicBezTo>
                    <a:pt x="211964" y="279162"/>
                    <a:pt x="211964" y="279162"/>
                    <a:pt x="175304" y="311908"/>
                  </a:cubicBezTo>
                  <a:cubicBezTo>
                    <a:pt x="175304" y="311908"/>
                    <a:pt x="175304" y="311908"/>
                    <a:pt x="130788" y="264754"/>
                  </a:cubicBezTo>
                  <a:cubicBezTo>
                    <a:pt x="130788" y="264754"/>
                    <a:pt x="130788" y="264754"/>
                    <a:pt x="166139" y="230699"/>
                  </a:cubicBezTo>
                  <a:cubicBezTo>
                    <a:pt x="166139" y="230699"/>
                    <a:pt x="166139" y="230699"/>
                    <a:pt x="179232" y="245107"/>
                  </a:cubicBezTo>
                  <a:cubicBezTo>
                    <a:pt x="179232" y="245107"/>
                    <a:pt x="179232" y="245107"/>
                    <a:pt x="183159" y="242487"/>
                  </a:cubicBezTo>
                  <a:cubicBezTo>
                    <a:pt x="184469" y="241177"/>
                    <a:pt x="185778" y="241177"/>
                    <a:pt x="187087" y="241177"/>
                  </a:cubicBezTo>
                  <a:cubicBezTo>
                    <a:pt x="187087" y="241177"/>
                    <a:pt x="187087" y="241177"/>
                    <a:pt x="187087" y="239867"/>
                  </a:cubicBezTo>
                  <a:cubicBezTo>
                    <a:pt x="191015" y="224150"/>
                    <a:pt x="204108" y="209742"/>
                    <a:pt x="222438" y="199263"/>
                  </a:cubicBezTo>
                  <a:cubicBezTo>
                    <a:pt x="238149" y="190094"/>
                    <a:pt x="255170" y="186165"/>
                    <a:pt x="270881" y="186165"/>
                  </a:cubicBezTo>
                  <a:cubicBezTo>
                    <a:pt x="273500" y="186165"/>
                    <a:pt x="274809" y="186165"/>
                    <a:pt x="276118" y="186165"/>
                  </a:cubicBezTo>
                  <a:cubicBezTo>
                    <a:pt x="276118" y="186165"/>
                    <a:pt x="280046" y="187475"/>
                    <a:pt x="283974" y="187475"/>
                  </a:cubicBezTo>
                  <a:cubicBezTo>
                    <a:pt x="285283" y="188785"/>
                    <a:pt x="285283" y="188785"/>
                    <a:pt x="286592" y="188785"/>
                  </a:cubicBezTo>
                  <a:cubicBezTo>
                    <a:pt x="287902" y="190094"/>
                    <a:pt x="289211" y="190094"/>
                    <a:pt x="291830" y="191404"/>
                  </a:cubicBezTo>
                  <a:cubicBezTo>
                    <a:pt x="297067" y="195334"/>
                    <a:pt x="302304" y="201883"/>
                    <a:pt x="304922" y="208432"/>
                  </a:cubicBezTo>
                  <a:cubicBezTo>
                    <a:pt x="304922" y="208432"/>
                    <a:pt x="304922" y="209742"/>
                    <a:pt x="304922" y="209742"/>
                  </a:cubicBezTo>
                  <a:cubicBezTo>
                    <a:pt x="307541" y="214981"/>
                    <a:pt x="312778" y="220220"/>
                    <a:pt x="321943" y="222840"/>
                  </a:cubicBezTo>
                  <a:cubicBezTo>
                    <a:pt x="332417" y="225459"/>
                    <a:pt x="344201" y="224150"/>
                    <a:pt x="350747" y="218910"/>
                  </a:cubicBezTo>
                  <a:cubicBezTo>
                    <a:pt x="355984" y="214981"/>
                    <a:pt x="363840" y="214981"/>
                    <a:pt x="367768" y="220220"/>
                  </a:cubicBezTo>
                  <a:cubicBezTo>
                    <a:pt x="373005" y="225459"/>
                    <a:pt x="371696" y="233318"/>
                    <a:pt x="366458" y="238558"/>
                  </a:cubicBezTo>
                  <a:cubicBezTo>
                    <a:pt x="358603" y="246417"/>
                    <a:pt x="345510" y="250346"/>
                    <a:pt x="332417" y="250346"/>
                  </a:cubicBezTo>
                  <a:cubicBezTo>
                    <a:pt x="327180" y="250346"/>
                    <a:pt x="320634" y="249036"/>
                    <a:pt x="315397" y="247726"/>
                  </a:cubicBezTo>
                  <a:cubicBezTo>
                    <a:pt x="308850" y="245107"/>
                    <a:pt x="303613" y="243797"/>
                    <a:pt x="298376" y="239867"/>
                  </a:cubicBezTo>
                  <a:cubicBezTo>
                    <a:pt x="298376" y="239867"/>
                    <a:pt x="298376" y="239867"/>
                    <a:pt x="282665" y="290950"/>
                  </a:cubicBezTo>
                  <a:cubicBezTo>
                    <a:pt x="281355" y="293570"/>
                    <a:pt x="281355" y="294880"/>
                    <a:pt x="280046" y="296190"/>
                  </a:cubicBezTo>
                  <a:cubicBezTo>
                    <a:pt x="280046" y="296190"/>
                    <a:pt x="280046" y="296190"/>
                    <a:pt x="299685" y="325006"/>
                  </a:cubicBezTo>
                  <a:cubicBezTo>
                    <a:pt x="302304" y="328935"/>
                    <a:pt x="303613" y="332865"/>
                    <a:pt x="302304" y="336794"/>
                  </a:cubicBezTo>
                  <a:cubicBezTo>
                    <a:pt x="302304" y="336794"/>
                    <a:pt x="302304" y="336794"/>
                    <a:pt x="282665" y="407524"/>
                  </a:cubicBezTo>
                  <a:cubicBezTo>
                    <a:pt x="281355" y="412764"/>
                    <a:pt x="277428" y="416693"/>
                    <a:pt x="272190" y="418003"/>
                  </a:cubicBezTo>
                  <a:cubicBezTo>
                    <a:pt x="289211" y="415383"/>
                    <a:pt x="304922" y="411454"/>
                    <a:pt x="320634" y="403595"/>
                  </a:cubicBezTo>
                  <a:cubicBezTo>
                    <a:pt x="405737" y="365610"/>
                    <a:pt x="442397" y="264754"/>
                    <a:pt x="403118" y="180926"/>
                  </a:cubicBezTo>
                  <a:cubicBezTo>
                    <a:pt x="375623" y="121984"/>
                    <a:pt x="316706" y="83999"/>
                    <a:pt x="251242" y="83999"/>
                  </a:cubicBezTo>
                  <a:close/>
                  <a:moveTo>
                    <a:pt x="324562" y="1480"/>
                  </a:moveTo>
                  <a:cubicBezTo>
                    <a:pt x="324562" y="1480"/>
                    <a:pt x="324562" y="1480"/>
                    <a:pt x="357294" y="14579"/>
                  </a:cubicBezTo>
                  <a:cubicBezTo>
                    <a:pt x="374314" y="21128"/>
                    <a:pt x="383479" y="39465"/>
                    <a:pt x="376933" y="56493"/>
                  </a:cubicBezTo>
                  <a:cubicBezTo>
                    <a:pt x="376933" y="56493"/>
                    <a:pt x="376933" y="56493"/>
                    <a:pt x="366458" y="82689"/>
                  </a:cubicBezTo>
                  <a:cubicBezTo>
                    <a:pt x="383479" y="93168"/>
                    <a:pt x="397881" y="107576"/>
                    <a:pt x="410974" y="123294"/>
                  </a:cubicBezTo>
                  <a:cubicBezTo>
                    <a:pt x="410974" y="123294"/>
                    <a:pt x="410974" y="123294"/>
                    <a:pt x="435850" y="110195"/>
                  </a:cubicBezTo>
                  <a:cubicBezTo>
                    <a:pt x="452871" y="103646"/>
                    <a:pt x="471201" y="110195"/>
                    <a:pt x="479056" y="127223"/>
                  </a:cubicBezTo>
                  <a:cubicBezTo>
                    <a:pt x="479056" y="127223"/>
                    <a:pt x="479056" y="127223"/>
                    <a:pt x="493458" y="159969"/>
                  </a:cubicBezTo>
                  <a:cubicBezTo>
                    <a:pt x="501314" y="175686"/>
                    <a:pt x="494768" y="194024"/>
                    <a:pt x="477747" y="201883"/>
                  </a:cubicBezTo>
                  <a:cubicBezTo>
                    <a:pt x="477747" y="201883"/>
                    <a:pt x="477747" y="201883"/>
                    <a:pt x="452871" y="213671"/>
                  </a:cubicBezTo>
                  <a:cubicBezTo>
                    <a:pt x="455489" y="233318"/>
                    <a:pt x="456799" y="252966"/>
                    <a:pt x="454180" y="272613"/>
                  </a:cubicBezTo>
                  <a:cubicBezTo>
                    <a:pt x="454180" y="272613"/>
                    <a:pt x="454180" y="272613"/>
                    <a:pt x="481675" y="283092"/>
                  </a:cubicBezTo>
                  <a:cubicBezTo>
                    <a:pt x="497386" y="289641"/>
                    <a:pt x="506551" y="307978"/>
                    <a:pt x="500005" y="323696"/>
                  </a:cubicBezTo>
                  <a:cubicBezTo>
                    <a:pt x="500005" y="323696"/>
                    <a:pt x="500005" y="323696"/>
                    <a:pt x="488221" y="357751"/>
                  </a:cubicBezTo>
                  <a:cubicBezTo>
                    <a:pt x="485603" y="365610"/>
                    <a:pt x="479056" y="372159"/>
                    <a:pt x="471201" y="376089"/>
                  </a:cubicBezTo>
                  <a:cubicBezTo>
                    <a:pt x="463345" y="380018"/>
                    <a:pt x="454180" y="380018"/>
                    <a:pt x="446324" y="377399"/>
                  </a:cubicBezTo>
                  <a:cubicBezTo>
                    <a:pt x="446324" y="377399"/>
                    <a:pt x="446324" y="377399"/>
                    <a:pt x="420139" y="366920"/>
                  </a:cubicBezTo>
                  <a:cubicBezTo>
                    <a:pt x="408355" y="383948"/>
                    <a:pt x="395263" y="398356"/>
                    <a:pt x="379551" y="410144"/>
                  </a:cubicBezTo>
                  <a:cubicBezTo>
                    <a:pt x="379551" y="410144"/>
                    <a:pt x="379551" y="410144"/>
                    <a:pt x="391335" y="436340"/>
                  </a:cubicBezTo>
                  <a:cubicBezTo>
                    <a:pt x="399190" y="452058"/>
                    <a:pt x="392644" y="471705"/>
                    <a:pt x="375623" y="479564"/>
                  </a:cubicBezTo>
                  <a:cubicBezTo>
                    <a:pt x="375623" y="479564"/>
                    <a:pt x="375623" y="479564"/>
                    <a:pt x="342891" y="493972"/>
                  </a:cubicBezTo>
                  <a:cubicBezTo>
                    <a:pt x="327180" y="501831"/>
                    <a:pt x="307541" y="495282"/>
                    <a:pt x="300995" y="478255"/>
                  </a:cubicBezTo>
                  <a:cubicBezTo>
                    <a:pt x="300995" y="478255"/>
                    <a:pt x="300995" y="478255"/>
                    <a:pt x="289211" y="453368"/>
                  </a:cubicBezTo>
                  <a:cubicBezTo>
                    <a:pt x="268263" y="455988"/>
                    <a:pt x="248623" y="457297"/>
                    <a:pt x="228984" y="454678"/>
                  </a:cubicBezTo>
                  <a:cubicBezTo>
                    <a:pt x="228984" y="454678"/>
                    <a:pt x="228984" y="454678"/>
                    <a:pt x="219819" y="482184"/>
                  </a:cubicBezTo>
                  <a:cubicBezTo>
                    <a:pt x="217201" y="490043"/>
                    <a:pt x="210654" y="496592"/>
                    <a:pt x="202799" y="499212"/>
                  </a:cubicBezTo>
                  <a:cubicBezTo>
                    <a:pt x="194943" y="503141"/>
                    <a:pt x="185778" y="503141"/>
                    <a:pt x="177922" y="500522"/>
                  </a:cubicBezTo>
                  <a:cubicBezTo>
                    <a:pt x="177922" y="500522"/>
                    <a:pt x="177922" y="500522"/>
                    <a:pt x="143881" y="488733"/>
                  </a:cubicBezTo>
                  <a:cubicBezTo>
                    <a:pt x="136025" y="484804"/>
                    <a:pt x="129479" y="479564"/>
                    <a:pt x="126861" y="471705"/>
                  </a:cubicBezTo>
                  <a:cubicBezTo>
                    <a:pt x="122933" y="463847"/>
                    <a:pt x="122933" y="454678"/>
                    <a:pt x="125551" y="446819"/>
                  </a:cubicBezTo>
                  <a:cubicBezTo>
                    <a:pt x="125551" y="446819"/>
                    <a:pt x="125551" y="446819"/>
                    <a:pt x="134716" y="420623"/>
                  </a:cubicBezTo>
                  <a:cubicBezTo>
                    <a:pt x="119005" y="408834"/>
                    <a:pt x="104603" y="395736"/>
                    <a:pt x="91510" y="380018"/>
                  </a:cubicBezTo>
                  <a:cubicBezTo>
                    <a:pt x="91510" y="380018"/>
                    <a:pt x="91510" y="380018"/>
                    <a:pt x="66634" y="391807"/>
                  </a:cubicBezTo>
                  <a:cubicBezTo>
                    <a:pt x="49613" y="399665"/>
                    <a:pt x="31283" y="391807"/>
                    <a:pt x="23428" y="376089"/>
                  </a:cubicBezTo>
                  <a:cubicBezTo>
                    <a:pt x="23428" y="376089"/>
                    <a:pt x="23428" y="376089"/>
                    <a:pt x="7716" y="343343"/>
                  </a:cubicBezTo>
                  <a:cubicBezTo>
                    <a:pt x="1170" y="327625"/>
                    <a:pt x="7716" y="307978"/>
                    <a:pt x="23428" y="300119"/>
                  </a:cubicBezTo>
                  <a:cubicBezTo>
                    <a:pt x="23428" y="300119"/>
                    <a:pt x="23428" y="300119"/>
                    <a:pt x="49613" y="288331"/>
                  </a:cubicBezTo>
                  <a:cubicBezTo>
                    <a:pt x="45685" y="268684"/>
                    <a:pt x="45685" y="249036"/>
                    <a:pt x="48304" y="229389"/>
                  </a:cubicBezTo>
                  <a:cubicBezTo>
                    <a:pt x="48304" y="229389"/>
                    <a:pt x="48304" y="229389"/>
                    <a:pt x="20809" y="220220"/>
                  </a:cubicBezTo>
                  <a:cubicBezTo>
                    <a:pt x="12953" y="216291"/>
                    <a:pt x="6407" y="211051"/>
                    <a:pt x="2479" y="203193"/>
                  </a:cubicBezTo>
                  <a:cubicBezTo>
                    <a:pt x="-139" y="195334"/>
                    <a:pt x="-1449" y="186165"/>
                    <a:pt x="2479" y="178306"/>
                  </a:cubicBezTo>
                  <a:cubicBezTo>
                    <a:pt x="2479" y="178306"/>
                    <a:pt x="2479" y="178306"/>
                    <a:pt x="14263" y="144251"/>
                  </a:cubicBezTo>
                  <a:cubicBezTo>
                    <a:pt x="20809" y="128533"/>
                    <a:pt x="39139" y="119364"/>
                    <a:pt x="56159" y="125913"/>
                  </a:cubicBezTo>
                  <a:cubicBezTo>
                    <a:pt x="56159" y="125913"/>
                    <a:pt x="56159" y="125913"/>
                    <a:pt x="82345" y="135082"/>
                  </a:cubicBezTo>
                  <a:cubicBezTo>
                    <a:pt x="92819" y="119364"/>
                    <a:pt x="107221" y="104956"/>
                    <a:pt x="122933" y="91858"/>
                  </a:cubicBezTo>
                  <a:cubicBezTo>
                    <a:pt x="122933" y="91858"/>
                    <a:pt x="122933" y="91858"/>
                    <a:pt x="111149" y="65662"/>
                  </a:cubicBezTo>
                  <a:cubicBezTo>
                    <a:pt x="103294" y="49944"/>
                    <a:pt x="109840" y="30296"/>
                    <a:pt x="126861" y="23747"/>
                  </a:cubicBezTo>
                  <a:cubicBezTo>
                    <a:pt x="126861" y="23747"/>
                    <a:pt x="126861" y="23747"/>
                    <a:pt x="159592" y="8029"/>
                  </a:cubicBezTo>
                  <a:cubicBezTo>
                    <a:pt x="175304" y="1480"/>
                    <a:pt x="194943" y="8029"/>
                    <a:pt x="201489" y="23747"/>
                  </a:cubicBezTo>
                  <a:cubicBezTo>
                    <a:pt x="201489" y="23747"/>
                    <a:pt x="201489" y="23747"/>
                    <a:pt x="213273" y="49944"/>
                  </a:cubicBezTo>
                  <a:cubicBezTo>
                    <a:pt x="232912" y="46014"/>
                    <a:pt x="253861" y="46014"/>
                    <a:pt x="272190" y="47324"/>
                  </a:cubicBezTo>
                  <a:cubicBezTo>
                    <a:pt x="272190" y="47324"/>
                    <a:pt x="272190" y="47324"/>
                    <a:pt x="282665" y="21128"/>
                  </a:cubicBezTo>
                  <a:cubicBezTo>
                    <a:pt x="289211" y="5410"/>
                    <a:pt x="307541" y="-3759"/>
                    <a:pt x="324562" y="1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íślíḋè-Freeform: Shape 25"/>
            <p:cNvSpPr>
              <a:spLocks noChangeAspect="1"/>
            </p:cNvSpPr>
            <p:nvPr/>
          </p:nvSpPr>
          <p:spPr bwMode="auto">
            <a:xfrm>
              <a:off x="5073904" y="1733734"/>
              <a:ext cx="282880" cy="282996"/>
            </a:xfrm>
            <a:custGeom>
              <a:avLst/>
              <a:gdLst>
                <a:gd name="connsiteX0" fmla="*/ 185778 w 502142"/>
                <a:gd name="connsiteY0" fmla="*/ 245107 h 502347"/>
                <a:gd name="connsiteX1" fmla="*/ 181850 w 502142"/>
                <a:gd name="connsiteY1" fmla="*/ 247726 h 502347"/>
                <a:gd name="connsiteX2" fmla="*/ 196252 w 502142"/>
                <a:gd name="connsiteY2" fmla="*/ 262134 h 502347"/>
                <a:gd name="connsiteX3" fmla="*/ 198871 w 502142"/>
                <a:gd name="connsiteY3" fmla="*/ 259515 h 502347"/>
                <a:gd name="connsiteX4" fmla="*/ 198871 w 502142"/>
                <a:gd name="connsiteY4" fmla="*/ 258205 h 502347"/>
                <a:gd name="connsiteX5" fmla="*/ 197562 w 502142"/>
                <a:gd name="connsiteY5" fmla="*/ 256895 h 502347"/>
                <a:gd name="connsiteX6" fmla="*/ 196252 w 502142"/>
                <a:gd name="connsiteY6" fmla="*/ 255585 h 502347"/>
                <a:gd name="connsiteX7" fmla="*/ 187087 w 502142"/>
                <a:gd name="connsiteY7" fmla="*/ 245107 h 502347"/>
                <a:gd name="connsiteX8" fmla="*/ 185778 w 502142"/>
                <a:gd name="connsiteY8" fmla="*/ 245107 h 502347"/>
                <a:gd name="connsiteX9" fmla="*/ 300657 w 502142"/>
                <a:gd name="connsiteY9" fmla="*/ 124890 h 502347"/>
                <a:gd name="connsiteX10" fmla="*/ 333369 w 502142"/>
                <a:gd name="connsiteY10" fmla="*/ 157500 h 502347"/>
                <a:gd name="connsiteX11" fmla="*/ 300657 w 502142"/>
                <a:gd name="connsiteY11" fmla="*/ 191414 h 502347"/>
                <a:gd name="connsiteX12" fmla="*/ 267945 w 502142"/>
                <a:gd name="connsiteY12" fmla="*/ 157500 h 502347"/>
                <a:gd name="connsiteX13" fmla="*/ 300657 w 502142"/>
                <a:gd name="connsiteY13" fmla="*/ 124890 h 502347"/>
                <a:gd name="connsiteX14" fmla="*/ 251242 w 502142"/>
                <a:gd name="connsiteY14" fmla="*/ 83999 h 502347"/>
                <a:gd name="connsiteX15" fmla="*/ 180541 w 502142"/>
                <a:gd name="connsiteY15" fmla="*/ 99717 h 502347"/>
                <a:gd name="connsiteX16" fmla="*/ 99366 w 502142"/>
                <a:gd name="connsiteY16" fmla="*/ 321076 h 502347"/>
                <a:gd name="connsiteX17" fmla="*/ 251242 w 502142"/>
                <a:gd name="connsiteY17" fmla="*/ 419313 h 502347"/>
                <a:gd name="connsiteX18" fmla="*/ 268263 w 502142"/>
                <a:gd name="connsiteY18" fmla="*/ 418003 h 502347"/>
                <a:gd name="connsiteX19" fmla="*/ 264335 w 502142"/>
                <a:gd name="connsiteY19" fmla="*/ 418003 h 502347"/>
                <a:gd name="connsiteX20" fmla="*/ 253861 w 502142"/>
                <a:gd name="connsiteY20" fmla="*/ 399665 h 502347"/>
                <a:gd name="connsiteX21" fmla="*/ 270881 w 502142"/>
                <a:gd name="connsiteY21" fmla="*/ 336794 h 502347"/>
                <a:gd name="connsiteX22" fmla="*/ 251242 w 502142"/>
                <a:gd name="connsiteY22" fmla="*/ 307978 h 502347"/>
                <a:gd name="connsiteX23" fmla="*/ 247314 w 502142"/>
                <a:gd name="connsiteY23" fmla="*/ 306668 h 502347"/>
                <a:gd name="connsiteX24" fmla="*/ 236840 w 502142"/>
                <a:gd name="connsiteY24" fmla="*/ 335484 h 502347"/>
                <a:gd name="connsiteX25" fmla="*/ 222438 w 502142"/>
                <a:gd name="connsiteY25" fmla="*/ 345963 h 502347"/>
                <a:gd name="connsiteX26" fmla="*/ 173995 w 502142"/>
                <a:gd name="connsiteY26" fmla="*/ 348582 h 502347"/>
                <a:gd name="connsiteX27" fmla="*/ 158283 w 502142"/>
                <a:gd name="connsiteY27" fmla="*/ 334174 h 502347"/>
                <a:gd name="connsiteX28" fmla="*/ 172685 w 502142"/>
                <a:gd name="connsiteY28" fmla="*/ 318457 h 502347"/>
                <a:gd name="connsiteX29" fmla="*/ 211964 w 502142"/>
                <a:gd name="connsiteY29" fmla="*/ 315837 h 502347"/>
                <a:gd name="connsiteX30" fmla="*/ 223747 w 502142"/>
                <a:gd name="connsiteY30" fmla="*/ 283092 h 502347"/>
                <a:gd name="connsiteX31" fmla="*/ 225056 w 502142"/>
                <a:gd name="connsiteY31" fmla="*/ 272613 h 502347"/>
                <a:gd name="connsiteX32" fmla="*/ 242077 w 502142"/>
                <a:gd name="connsiteY32" fmla="*/ 217601 h 502347"/>
                <a:gd name="connsiteX33" fmla="*/ 234221 w 502142"/>
                <a:gd name="connsiteY33" fmla="*/ 221530 h 502347"/>
                <a:gd name="connsiteX34" fmla="*/ 211964 w 502142"/>
                <a:gd name="connsiteY34" fmla="*/ 247726 h 502347"/>
                <a:gd name="connsiteX35" fmla="*/ 201489 w 502142"/>
                <a:gd name="connsiteY35" fmla="*/ 256895 h 502347"/>
                <a:gd name="connsiteX36" fmla="*/ 201489 w 502142"/>
                <a:gd name="connsiteY36" fmla="*/ 262134 h 502347"/>
                <a:gd name="connsiteX37" fmla="*/ 197562 w 502142"/>
                <a:gd name="connsiteY37" fmla="*/ 264754 h 502347"/>
                <a:gd name="connsiteX38" fmla="*/ 211964 w 502142"/>
                <a:gd name="connsiteY38" fmla="*/ 279162 h 502347"/>
                <a:gd name="connsiteX39" fmla="*/ 175304 w 502142"/>
                <a:gd name="connsiteY39" fmla="*/ 311908 h 502347"/>
                <a:gd name="connsiteX40" fmla="*/ 130788 w 502142"/>
                <a:gd name="connsiteY40" fmla="*/ 264754 h 502347"/>
                <a:gd name="connsiteX41" fmla="*/ 166139 w 502142"/>
                <a:gd name="connsiteY41" fmla="*/ 230699 h 502347"/>
                <a:gd name="connsiteX42" fmla="*/ 179232 w 502142"/>
                <a:gd name="connsiteY42" fmla="*/ 245107 h 502347"/>
                <a:gd name="connsiteX43" fmla="*/ 183159 w 502142"/>
                <a:gd name="connsiteY43" fmla="*/ 242487 h 502347"/>
                <a:gd name="connsiteX44" fmla="*/ 187087 w 502142"/>
                <a:gd name="connsiteY44" fmla="*/ 241177 h 502347"/>
                <a:gd name="connsiteX45" fmla="*/ 187087 w 502142"/>
                <a:gd name="connsiteY45" fmla="*/ 239867 h 502347"/>
                <a:gd name="connsiteX46" fmla="*/ 222438 w 502142"/>
                <a:gd name="connsiteY46" fmla="*/ 199263 h 502347"/>
                <a:gd name="connsiteX47" fmla="*/ 270881 w 502142"/>
                <a:gd name="connsiteY47" fmla="*/ 186165 h 502347"/>
                <a:gd name="connsiteX48" fmla="*/ 276118 w 502142"/>
                <a:gd name="connsiteY48" fmla="*/ 186165 h 502347"/>
                <a:gd name="connsiteX49" fmla="*/ 283974 w 502142"/>
                <a:gd name="connsiteY49" fmla="*/ 187475 h 502347"/>
                <a:gd name="connsiteX50" fmla="*/ 286592 w 502142"/>
                <a:gd name="connsiteY50" fmla="*/ 188785 h 502347"/>
                <a:gd name="connsiteX51" fmla="*/ 291830 w 502142"/>
                <a:gd name="connsiteY51" fmla="*/ 191404 h 502347"/>
                <a:gd name="connsiteX52" fmla="*/ 304922 w 502142"/>
                <a:gd name="connsiteY52" fmla="*/ 208432 h 502347"/>
                <a:gd name="connsiteX53" fmla="*/ 304922 w 502142"/>
                <a:gd name="connsiteY53" fmla="*/ 209742 h 502347"/>
                <a:gd name="connsiteX54" fmla="*/ 321943 w 502142"/>
                <a:gd name="connsiteY54" fmla="*/ 222840 h 502347"/>
                <a:gd name="connsiteX55" fmla="*/ 350747 w 502142"/>
                <a:gd name="connsiteY55" fmla="*/ 218910 h 502347"/>
                <a:gd name="connsiteX56" fmla="*/ 367768 w 502142"/>
                <a:gd name="connsiteY56" fmla="*/ 220220 h 502347"/>
                <a:gd name="connsiteX57" fmla="*/ 366458 w 502142"/>
                <a:gd name="connsiteY57" fmla="*/ 238558 h 502347"/>
                <a:gd name="connsiteX58" fmla="*/ 332417 w 502142"/>
                <a:gd name="connsiteY58" fmla="*/ 250346 h 502347"/>
                <a:gd name="connsiteX59" fmla="*/ 315397 w 502142"/>
                <a:gd name="connsiteY59" fmla="*/ 247726 h 502347"/>
                <a:gd name="connsiteX60" fmla="*/ 298376 w 502142"/>
                <a:gd name="connsiteY60" fmla="*/ 239867 h 502347"/>
                <a:gd name="connsiteX61" fmla="*/ 282665 w 502142"/>
                <a:gd name="connsiteY61" fmla="*/ 290950 h 502347"/>
                <a:gd name="connsiteX62" fmla="*/ 280046 w 502142"/>
                <a:gd name="connsiteY62" fmla="*/ 296190 h 502347"/>
                <a:gd name="connsiteX63" fmla="*/ 299685 w 502142"/>
                <a:gd name="connsiteY63" fmla="*/ 325006 h 502347"/>
                <a:gd name="connsiteX64" fmla="*/ 302304 w 502142"/>
                <a:gd name="connsiteY64" fmla="*/ 336794 h 502347"/>
                <a:gd name="connsiteX65" fmla="*/ 282665 w 502142"/>
                <a:gd name="connsiteY65" fmla="*/ 407524 h 502347"/>
                <a:gd name="connsiteX66" fmla="*/ 272190 w 502142"/>
                <a:gd name="connsiteY66" fmla="*/ 418003 h 502347"/>
                <a:gd name="connsiteX67" fmla="*/ 320634 w 502142"/>
                <a:gd name="connsiteY67" fmla="*/ 403595 h 502347"/>
                <a:gd name="connsiteX68" fmla="*/ 403118 w 502142"/>
                <a:gd name="connsiteY68" fmla="*/ 180926 h 502347"/>
                <a:gd name="connsiteX69" fmla="*/ 251242 w 502142"/>
                <a:gd name="connsiteY69" fmla="*/ 83999 h 502347"/>
                <a:gd name="connsiteX70" fmla="*/ 324562 w 502142"/>
                <a:gd name="connsiteY70" fmla="*/ 1480 h 502347"/>
                <a:gd name="connsiteX71" fmla="*/ 357294 w 502142"/>
                <a:gd name="connsiteY71" fmla="*/ 14579 h 502347"/>
                <a:gd name="connsiteX72" fmla="*/ 376933 w 502142"/>
                <a:gd name="connsiteY72" fmla="*/ 56493 h 502347"/>
                <a:gd name="connsiteX73" fmla="*/ 366458 w 502142"/>
                <a:gd name="connsiteY73" fmla="*/ 82689 h 502347"/>
                <a:gd name="connsiteX74" fmla="*/ 410974 w 502142"/>
                <a:gd name="connsiteY74" fmla="*/ 123294 h 502347"/>
                <a:gd name="connsiteX75" fmla="*/ 435850 w 502142"/>
                <a:gd name="connsiteY75" fmla="*/ 110195 h 502347"/>
                <a:gd name="connsiteX76" fmla="*/ 479056 w 502142"/>
                <a:gd name="connsiteY76" fmla="*/ 127223 h 502347"/>
                <a:gd name="connsiteX77" fmla="*/ 493458 w 502142"/>
                <a:gd name="connsiteY77" fmla="*/ 159969 h 502347"/>
                <a:gd name="connsiteX78" fmla="*/ 477747 w 502142"/>
                <a:gd name="connsiteY78" fmla="*/ 201883 h 502347"/>
                <a:gd name="connsiteX79" fmla="*/ 452871 w 502142"/>
                <a:gd name="connsiteY79" fmla="*/ 213671 h 502347"/>
                <a:gd name="connsiteX80" fmla="*/ 454180 w 502142"/>
                <a:gd name="connsiteY80" fmla="*/ 272613 h 502347"/>
                <a:gd name="connsiteX81" fmla="*/ 481675 w 502142"/>
                <a:gd name="connsiteY81" fmla="*/ 283092 h 502347"/>
                <a:gd name="connsiteX82" fmla="*/ 500005 w 502142"/>
                <a:gd name="connsiteY82" fmla="*/ 323696 h 502347"/>
                <a:gd name="connsiteX83" fmla="*/ 488221 w 502142"/>
                <a:gd name="connsiteY83" fmla="*/ 357751 h 502347"/>
                <a:gd name="connsiteX84" fmla="*/ 471201 w 502142"/>
                <a:gd name="connsiteY84" fmla="*/ 376089 h 502347"/>
                <a:gd name="connsiteX85" fmla="*/ 446324 w 502142"/>
                <a:gd name="connsiteY85" fmla="*/ 377399 h 502347"/>
                <a:gd name="connsiteX86" fmla="*/ 420139 w 502142"/>
                <a:gd name="connsiteY86" fmla="*/ 366920 h 502347"/>
                <a:gd name="connsiteX87" fmla="*/ 379551 w 502142"/>
                <a:gd name="connsiteY87" fmla="*/ 410144 h 502347"/>
                <a:gd name="connsiteX88" fmla="*/ 391335 w 502142"/>
                <a:gd name="connsiteY88" fmla="*/ 436340 h 502347"/>
                <a:gd name="connsiteX89" fmla="*/ 375623 w 502142"/>
                <a:gd name="connsiteY89" fmla="*/ 479564 h 502347"/>
                <a:gd name="connsiteX90" fmla="*/ 342891 w 502142"/>
                <a:gd name="connsiteY90" fmla="*/ 493972 h 502347"/>
                <a:gd name="connsiteX91" fmla="*/ 300995 w 502142"/>
                <a:gd name="connsiteY91" fmla="*/ 478255 h 502347"/>
                <a:gd name="connsiteX92" fmla="*/ 289211 w 502142"/>
                <a:gd name="connsiteY92" fmla="*/ 453368 h 502347"/>
                <a:gd name="connsiteX93" fmla="*/ 228984 w 502142"/>
                <a:gd name="connsiteY93" fmla="*/ 454678 h 502347"/>
                <a:gd name="connsiteX94" fmla="*/ 219819 w 502142"/>
                <a:gd name="connsiteY94" fmla="*/ 482184 h 502347"/>
                <a:gd name="connsiteX95" fmla="*/ 202799 w 502142"/>
                <a:gd name="connsiteY95" fmla="*/ 499212 h 502347"/>
                <a:gd name="connsiteX96" fmla="*/ 177922 w 502142"/>
                <a:gd name="connsiteY96" fmla="*/ 500522 h 502347"/>
                <a:gd name="connsiteX97" fmla="*/ 143881 w 502142"/>
                <a:gd name="connsiteY97" fmla="*/ 488733 h 502347"/>
                <a:gd name="connsiteX98" fmla="*/ 126861 w 502142"/>
                <a:gd name="connsiteY98" fmla="*/ 471705 h 502347"/>
                <a:gd name="connsiteX99" fmla="*/ 125551 w 502142"/>
                <a:gd name="connsiteY99" fmla="*/ 446819 h 502347"/>
                <a:gd name="connsiteX100" fmla="*/ 134716 w 502142"/>
                <a:gd name="connsiteY100" fmla="*/ 420623 h 502347"/>
                <a:gd name="connsiteX101" fmla="*/ 91510 w 502142"/>
                <a:gd name="connsiteY101" fmla="*/ 380018 h 502347"/>
                <a:gd name="connsiteX102" fmla="*/ 66634 w 502142"/>
                <a:gd name="connsiteY102" fmla="*/ 391807 h 502347"/>
                <a:gd name="connsiteX103" fmla="*/ 23428 w 502142"/>
                <a:gd name="connsiteY103" fmla="*/ 376089 h 502347"/>
                <a:gd name="connsiteX104" fmla="*/ 7716 w 502142"/>
                <a:gd name="connsiteY104" fmla="*/ 343343 h 502347"/>
                <a:gd name="connsiteX105" fmla="*/ 23428 w 502142"/>
                <a:gd name="connsiteY105" fmla="*/ 300119 h 502347"/>
                <a:gd name="connsiteX106" fmla="*/ 49613 w 502142"/>
                <a:gd name="connsiteY106" fmla="*/ 288331 h 502347"/>
                <a:gd name="connsiteX107" fmla="*/ 48304 w 502142"/>
                <a:gd name="connsiteY107" fmla="*/ 229389 h 502347"/>
                <a:gd name="connsiteX108" fmla="*/ 20809 w 502142"/>
                <a:gd name="connsiteY108" fmla="*/ 220220 h 502347"/>
                <a:gd name="connsiteX109" fmla="*/ 2479 w 502142"/>
                <a:gd name="connsiteY109" fmla="*/ 203193 h 502347"/>
                <a:gd name="connsiteX110" fmla="*/ 2479 w 502142"/>
                <a:gd name="connsiteY110" fmla="*/ 178306 h 502347"/>
                <a:gd name="connsiteX111" fmla="*/ 14263 w 502142"/>
                <a:gd name="connsiteY111" fmla="*/ 144251 h 502347"/>
                <a:gd name="connsiteX112" fmla="*/ 56159 w 502142"/>
                <a:gd name="connsiteY112" fmla="*/ 125913 h 502347"/>
                <a:gd name="connsiteX113" fmla="*/ 82345 w 502142"/>
                <a:gd name="connsiteY113" fmla="*/ 135082 h 502347"/>
                <a:gd name="connsiteX114" fmla="*/ 122933 w 502142"/>
                <a:gd name="connsiteY114" fmla="*/ 91858 h 502347"/>
                <a:gd name="connsiteX115" fmla="*/ 111149 w 502142"/>
                <a:gd name="connsiteY115" fmla="*/ 65662 h 502347"/>
                <a:gd name="connsiteX116" fmla="*/ 126861 w 502142"/>
                <a:gd name="connsiteY116" fmla="*/ 23747 h 502347"/>
                <a:gd name="connsiteX117" fmla="*/ 159592 w 502142"/>
                <a:gd name="connsiteY117" fmla="*/ 8029 h 502347"/>
                <a:gd name="connsiteX118" fmla="*/ 201489 w 502142"/>
                <a:gd name="connsiteY118" fmla="*/ 23747 h 502347"/>
                <a:gd name="connsiteX119" fmla="*/ 213273 w 502142"/>
                <a:gd name="connsiteY119" fmla="*/ 49944 h 502347"/>
                <a:gd name="connsiteX120" fmla="*/ 272190 w 502142"/>
                <a:gd name="connsiteY120" fmla="*/ 47324 h 502347"/>
                <a:gd name="connsiteX121" fmla="*/ 282665 w 502142"/>
                <a:gd name="connsiteY121" fmla="*/ 21128 h 502347"/>
                <a:gd name="connsiteX122" fmla="*/ 324562 w 502142"/>
                <a:gd name="connsiteY122" fmla="*/ 1480 h 50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02142" h="502347">
                  <a:moveTo>
                    <a:pt x="185778" y="245107"/>
                  </a:moveTo>
                  <a:cubicBezTo>
                    <a:pt x="185778" y="245107"/>
                    <a:pt x="185778" y="245107"/>
                    <a:pt x="181850" y="247726"/>
                  </a:cubicBezTo>
                  <a:cubicBezTo>
                    <a:pt x="181850" y="247726"/>
                    <a:pt x="181850" y="247726"/>
                    <a:pt x="196252" y="262134"/>
                  </a:cubicBezTo>
                  <a:cubicBezTo>
                    <a:pt x="196252" y="262134"/>
                    <a:pt x="196252" y="262134"/>
                    <a:pt x="198871" y="259515"/>
                  </a:cubicBezTo>
                  <a:cubicBezTo>
                    <a:pt x="198871" y="259515"/>
                    <a:pt x="198871" y="258205"/>
                    <a:pt x="198871" y="258205"/>
                  </a:cubicBezTo>
                  <a:cubicBezTo>
                    <a:pt x="198871" y="258205"/>
                    <a:pt x="198871" y="258205"/>
                    <a:pt x="197562" y="256895"/>
                  </a:cubicBezTo>
                  <a:cubicBezTo>
                    <a:pt x="197562" y="256895"/>
                    <a:pt x="196252" y="256895"/>
                    <a:pt x="196252" y="255585"/>
                  </a:cubicBezTo>
                  <a:cubicBezTo>
                    <a:pt x="191015" y="254275"/>
                    <a:pt x="187087" y="250346"/>
                    <a:pt x="187087" y="245107"/>
                  </a:cubicBezTo>
                  <a:cubicBezTo>
                    <a:pt x="187087" y="245107"/>
                    <a:pt x="187087" y="245107"/>
                    <a:pt x="185778" y="245107"/>
                  </a:cubicBezTo>
                  <a:close/>
                  <a:moveTo>
                    <a:pt x="300657" y="124890"/>
                  </a:moveTo>
                  <a:cubicBezTo>
                    <a:pt x="318976" y="124890"/>
                    <a:pt x="333369" y="140543"/>
                    <a:pt x="333369" y="157500"/>
                  </a:cubicBezTo>
                  <a:cubicBezTo>
                    <a:pt x="333369" y="175761"/>
                    <a:pt x="318976" y="191414"/>
                    <a:pt x="300657" y="191414"/>
                  </a:cubicBezTo>
                  <a:cubicBezTo>
                    <a:pt x="282339" y="191414"/>
                    <a:pt x="267945" y="175761"/>
                    <a:pt x="267945" y="157500"/>
                  </a:cubicBezTo>
                  <a:cubicBezTo>
                    <a:pt x="267945" y="140543"/>
                    <a:pt x="282339" y="124890"/>
                    <a:pt x="300657" y="124890"/>
                  </a:cubicBezTo>
                  <a:close/>
                  <a:moveTo>
                    <a:pt x="251242" y="83999"/>
                  </a:moveTo>
                  <a:cubicBezTo>
                    <a:pt x="226366" y="83999"/>
                    <a:pt x="202799" y="89238"/>
                    <a:pt x="180541" y="99717"/>
                  </a:cubicBezTo>
                  <a:cubicBezTo>
                    <a:pt x="96747" y="137702"/>
                    <a:pt x="60087" y="237248"/>
                    <a:pt x="99366" y="321076"/>
                  </a:cubicBezTo>
                  <a:cubicBezTo>
                    <a:pt x="125551" y="381328"/>
                    <a:pt x="185778" y="419313"/>
                    <a:pt x="251242" y="419313"/>
                  </a:cubicBezTo>
                  <a:cubicBezTo>
                    <a:pt x="256479" y="419313"/>
                    <a:pt x="263025" y="419313"/>
                    <a:pt x="268263" y="418003"/>
                  </a:cubicBezTo>
                  <a:cubicBezTo>
                    <a:pt x="266953" y="418003"/>
                    <a:pt x="265644" y="418003"/>
                    <a:pt x="264335" y="418003"/>
                  </a:cubicBezTo>
                  <a:cubicBezTo>
                    <a:pt x="256479" y="415383"/>
                    <a:pt x="252551" y="407524"/>
                    <a:pt x="253861" y="399665"/>
                  </a:cubicBezTo>
                  <a:cubicBezTo>
                    <a:pt x="253861" y="399665"/>
                    <a:pt x="253861" y="399665"/>
                    <a:pt x="270881" y="336794"/>
                  </a:cubicBezTo>
                  <a:cubicBezTo>
                    <a:pt x="270881" y="336794"/>
                    <a:pt x="270881" y="336794"/>
                    <a:pt x="251242" y="307978"/>
                  </a:cubicBezTo>
                  <a:cubicBezTo>
                    <a:pt x="249933" y="307978"/>
                    <a:pt x="248623" y="306668"/>
                    <a:pt x="247314" y="306668"/>
                  </a:cubicBezTo>
                  <a:cubicBezTo>
                    <a:pt x="247314" y="306668"/>
                    <a:pt x="247314" y="306668"/>
                    <a:pt x="236840" y="335484"/>
                  </a:cubicBezTo>
                  <a:cubicBezTo>
                    <a:pt x="234221" y="342033"/>
                    <a:pt x="228984" y="345963"/>
                    <a:pt x="222438" y="345963"/>
                  </a:cubicBezTo>
                  <a:cubicBezTo>
                    <a:pt x="222438" y="345963"/>
                    <a:pt x="222438" y="345963"/>
                    <a:pt x="173995" y="348582"/>
                  </a:cubicBezTo>
                  <a:cubicBezTo>
                    <a:pt x="166139" y="348582"/>
                    <a:pt x="159592" y="342033"/>
                    <a:pt x="158283" y="334174"/>
                  </a:cubicBezTo>
                  <a:cubicBezTo>
                    <a:pt x="158283" y="325006"/>
                    <a:pt x="164830" y="318457"/>
                    <a:pt x="172685" y="318457"/>
                  </a:cubicBezTo>
                  <a:cubicBezTo>
                    <a:pt x="172685" y="318457"/>
                    <a:pt x="172685" y="318457"/>
                    <a:pt x="211964" y="315837"/>
                  </a:cubicBezTo>
                  <a:cubicBezTo>
                    <a:pt x="211964" y="315837"/>
                    <a:pt x="211964" y="315837"/>
                    <a:pt x="223747" y="283092"/>
                  </a:cubicBezTo>
                  <a:cubicBezTo>
                    <a:pt x="223747" y="279162"/>
                    <a:pt x="223747" y="276542"/>
                    <a:pt x="225056" y="272613"/>
                  </a:cubicBezTo>
                  <a:cubicBezTo>
                    <a:pt x="225056" y="272613"/>
                    <a:pt x="225056" y="272613"/>
                    <a:pt x="242077" y="217601"/>
                  </a:cubicBezTo>
                  <a:cubicBezTo>
                    <a:pt x="239458" y="218910"/>
                    <a:pt x="236840" y="220220"/>
                    <a:pt x="234221" y="221530"/>
                  </a:cubicBezTo>
                  <a:cubicBezTo>
                    <a:pt x="222438" y="228079"/>
                    <a:pt x="214582" y="237248"/>
                    <a:pt x="211964" y="247726"/>
                  </a:cubicBezTo>
                  <a:cubicBezTo>
                    <a:pt x="210654" y="251656"/>
                    <a:pt x="206726" y="255585"/>
                    <a:pt x="201489" y="256895"/>
                  </a:cubicBezTo>
                  <a:cubicBezTo>
                    <a:pt x="202799" y="258205"/>
                    <a:pt x="202799" y="260825"/>
                    <a:pt x="201489" y="262134"/>
                  </a:cubicBezTo>
                  <a:cubicBezTo>
                    <a:pt x="201489" y="262134"/>
                    <a:pt x="201489" y="262134"/>
                    <a:pt x="197562" y="264754"/>
                  </a:cubicBezTo>
                  <a:cubicBezTo>
                    <a:pt x="197562" y="264754"/>
                    <a:pt x="197562" y="264754"/>
                    <a:pt x="211964" y="279162"/>
                  </a:cubicBezTo>
                  <a:cubicBezTo>
                    <a:pt x="211964" y="279162"/>
                    <a:pt x="211964" y="279162"/>
                    <a:pt x="175304" y="311908"/>
                  </a:cubicBezTo>
                  <a:cubicBezTo>
                    <a:pt x="175304" y="311908"/>
                    <a:pt x="175304" y="311908"/>
                    <a:pt x="130788" y="264754"/>
                  </a:cubicBezTo>
                  <a:cubicBezTo>
                    <a:pt x="130788" y="264754"/>
                    <a:pt x="130788" y="264754"/>
                    <a:pt x="166139" y="230699"/>
                  </a:cubicBezTo>
                  <a:cubicBezTo>
                    <a:pt x="166139" y="230699"/>
                    <a:pt x="166139" y="230699"/>
                    <a:pt x="179232" y="245107"/>
                  </a:cubicBezTo>
                  <a:cubicBezTo>
                    <a:pt x="179232" y="245107"/>
                    <a:pt x="179232" y="245107"/>
                    <a:pt x="183159" y="242487"/>
                  </a:cubicBezTo>
                  <a:cubicBezTo>
                    <a:pt x="184469" y="241177"/>
                    <a:pt x="185778" y="241177"/>
                    <a:pt x="187087" y="241177"/>
                  </a:cubicBezTo>
                  <a:cubicBezTo>
                    <a:pt x="187087" y="241177"/>
                    <a:pt x="187087" y="241177"/>
                    <a:pt x="187087" y="239867"/>
                  </a:cubicBezTo>
                  <a:cubicBezTo>
                    <a:pt x="191015" y="224150"/>
                    <a:pt x="204108" y="209742"/>
                    <a:pt x="222438" y="199263"/>
                  </a:cubicBezTo>
                  <a:cubicBezTo>
                    <a:pt x="238149" y="190094"/>
                    <a:pt x="255170" y="186165"/>
                    <a:pt x="270881" y="186165"/>
                  </a:cubicBezTo>
                  <a:cubicBezTo>
                    <a:pt x="273500" y="186165"/>
                    <a:pt x="274809" y="186165"/>
                    <a:pt x="276118" y="186165"/>
                  </a:cubicBezTo>
                  <a:cubicBezTo>
                    <a:pt x="276118" y="186165"/>
                    <a:pt x="280046" y="187475"/>
                    <a:pt x="283974" y="187475"/>
                  </a:cubicBezTo>
                  <a:cubicBezTo>
                    <a:pt x="285283" y="188785"/>
                    <a:pt x="285283" y="188785"/>
                    <a:pt x="286592" y="188785"/>
                  </a:cubicBezTo>
                  <a:cubicBezTo>
                    <a:pt x="287902" y="190094"/>
                    <a:pt x="289211" y="190094"/>
                    <a:pt x="291830" y="191404"/>
                  </a:cubicBezTo>
                  <a:cubicBezTo>
                    <a:pt x="297067" y="195334"/>
                    <a:pt x="302304" y="201883"/>
                    <a:pt x="304922" y="208432"/>
                  </a:cubicBezTo>
                  <a:cubicBezTo>
                    <a:pt x="304922" y="208432"/>
                    <a:pt x="304922" y="209742"/>
                    <a:pt x="304922" y="209742"/>
                  </a:cubicBezTo>
                  <a:cubicBezTo>
                    <a:pt x="307541" y="214981"/>
                    <a:pt x="312778" y="220220"/>
                    <a:pt x="321943" y="222840"/>
                  </a:cubicBezTo>
                  <a:cubicBezTo>
                    <a:pt x="332417" y="225459"/>
                    <a:pt x="344201" y="224150"/>
                    <a:pt x="350747" y="218910"/>
                  </a:cubicBezTo>
                  <a:cubicBezTo>
                    <a:pt x="355984" y="214981"/>
                    <a:pt x="363840" y="214981"/>
                    <a:pt x="367768" y="220220"/>
                  </a:cubicBezTo>
                  <a:cubicBezTo>
                    <a:pt x="373005" y="225459"/>
                    <a:pt x="371696" y="233318"/>
                    <a:pt x="366458" y="238558"/>
                  </a:cubicBezTo>
                  <a:cubicBezTo>
                    <a:pt x="358603" y="246417"/>
                    <a:pt x="345510" y="250346"/>
                    <a:pt x="332417" y="250346"/>
                  </a:cubicBezTo>
                  <a:cubicBezTo>
                    <a:pt x="327180" y="250346"/>
                    <a:pt x="320634" y="249036"/>
                    <a:pt x="315397" y="247726"/>
                  </a:cubicBezTo>
                  <a:cubicBezTo>
                    <a:pt x="308850" y="245107"/>
                    <a:pt x="303613" y="243797"/>
                    <a:pt x="298376" y="239867"/>
                  </a:cubicBezTo>
                  <a:cubicBezTo>
                    <a:pt x="298376" y="239867"/>
                    <a:pt x="298376" y="239867"/>
                    <a:pt x="282665" y="290950"/>
                  </a:cubicBezTo>
                  <a:cubicBezTo>
                    <a:pt x="281355" y="293570"/>
                    <a:pt x="281355" y="294880"/>
                    <a:pt x="280046" y="296190"/>
                  </a:cubicBezTo>
                  <a:cubicBezTo>
                    <a:pt x="280046" y="296190"/>
                    <a:pt x="280046" y="296190"/>
                    <a:pt x="299685" y="325006"/>
                  </a:cubicBezTo>
                  <a:cubicBezTo>
                    <a:pt x="302304" y="328935"/>
                    <a:pt x="303613" y="332865"/>
                    <a:pt x="302304" y="336794"/>
                  </a:cubicBezTo>
                  <a:cubicBezTo>
                    <a:pt x="302304" y="336794"/>
                    <a:pt x="302304" y="336794"/>
                    <a:pt x="282665" y="407524"/>
                  </a:cubicBezTo>
                  <a:cubicBezTo>
                    <a:pt x="281355" y="412764"/>
                    <a:pt x="277428" y="416693"/>
                    <a:pt x="272190" y="418003"/>
                  </a:cubicBezTo>
                  <a:cubicBezTo>
                    <a:pt x="289211" y="415383"/>
                    <a:pt x="304922" y="411454"/>
                    <a:pt x="320634" y="403595"/>
                  </a:cubicBezTo>
                  <a:cubicBezTo>
                    <a:pt x="405737" y="365610"/>
                    <a:pt x="442397" y="264754"/>
                    <a:pt x="403118" y="180926"/>
                  </a:cubicBezTo>
                  <a:cubicBezTo>
                    <a:pt x="375623" y="121984"/>
                    <a:pt x="316706" y="83999"/>
                    <a:pt x="251242" y="83999"/>
                  </a:cubicBezTo>
                  <a:close/>
                  <a:moveTo>
                    <a:pt x="324562" y="1480"/>
                  </a:moveTo>
                  <a:cubicBezTo>
                    <a:pt x="324562" y="1480"/>
                    <a:pt x="324562" y="1480"/>
                    <a:pt x="357294" y="14579"/>
                  </a:cubicBezTo>
                  <a:cubicBezTo>
                    <a:pt x="374314" y="21128"/>
                    <a:pt x="383479" y="39465"/>
                    <a:pt x="376933" y="56493"/>
                  </a:cubicBezTo>
                  <a:cubicBezTo>
                    <a:pt x="376933" y="56493"/>
                    <a:pt x="376933" y="56493"/>
                    <a:pt x="366458" y="82689"/>
                  </a:cubicBezTo>
                  <a:cubicBezTo>
                    <a:pt x="383479" y="93168"/>
                    <a:pt x="397881" y="107576"/>
                    <a:pt x="410974" y="123294"/>
                  </a:cubicBezTo>
                  <a:cubicBezTo>
                    <a:pt x="410974" y="123294"/>
                    <a:pt x="410974" y="123294"/>
                    <a:pt x="435850" y="110195"/>
                  </a:cubicBezTo>
                  <a:cubicBezTo>
                    <a:pt x="452871" y="103646"/>
                    <a:pt x="471201" y="110195"/>
                    <a:pt x="479056" y="127223"/>
                  </a:cubicBezTo>
                  <a:cubicBezTo>
                    <a:pt x="479056" y="127223"/>
                    <a:pt x="479056" y="127223"/>
                    <a:pt x="493458" y="159969"/>
                  </a:cubicBezTo>
                  <a:cubicBezTo>
                    <a:pt x="501314" y="175686"/>
                    <a:pt x="494768" y="194024"/>
                    <a:pt x="477747" y="201883"/>
                  </a:cubicBezTo>
                  <a:cubicBezTo>
                    <a:pt x="477747" y="201883"/>
                    <a:pt x="477747" y="201883"/>
                    <a:pt x="452871" y="213671"/>
                  </a:cubicBezTo>
                  <a:cubicBezTo>
                    <a:pt x="455489" y="233318"/>
                    <a:pt x="456799" y="252966"/>
                    <a:pt x="454180" y="272613"/>
                  </a:cubicBezTo>
                  <a:cubicBezTo>
                    <a:pt x="454180" y="272613"/>
                    <a:pt x="454180" y="272613"/>
                    <a:pt x="481675" y="283092"/>
                  </a:cubicBezTo>
                  <a:cubicBezTo>
                    <a:pt x="497386" y="289641"/>
                    <a:pt x="506551" y="307978"/>
                    <a:pt x="500005" y="323696"/>
                  </a:cubicBezTo>
                  <a:cubicBezTo>
                    <a:pt x="500005" y="323696"/>
                    <a:pt x="500005" y="323696"/>
                    <a:pt x="488221" y="357751"/>
                  </a:cubicBezTo>
                  <a:cubicBezTo>
                    <a:pt x="485603" y="365610"/>
                    <a:pt x="479056" y="372159"/>
                    <a:pt x="471201" y="376089"/>
                  </a:cubicBezTo>
                  <a:cubicBezTo>
                    <a:pt x="463345" y="380018"/>
                    <a:pt x="454180" y="380018"/>
                    <a:pt x="446324" y="377399"/>
                  </a:cubicBezTo>
                  <a:cubicBezTo>
                    <a:pt x="446324" y="377399"/>
                    <a:pt x="446324" y="377399"/>
                    <a:pt x="420139" y="366920"/>
                  </a:cubicBezTo>
                  <a:cubicBezTo>
                    <a:pt x="408355" y="383948"/>
                    <a:pt x="395263" y="398356"/>
                    <a:pt x="379551" y="410144"/>
                  </a:cubicBezTo>
                  <a:cubicBezTo>
                    <a:pt x="379551" y="410144"/>
                    <a:pt x="379551" y="410144"/>
                    <a:pt x="391335" y="436340"/>
                  </a:cubicBezTo>
                  <a:cubicBezTo>
                    <a:pt x="399190" y="452058"/>
                    <a:pt x="392644" y="471705"/>
                    <a:pt x="375623" y="479564"/>
                  </a:cubicBezTo>
                  <a:cubicBezTo>
                    <a:pt x="375623" y="479564"/>
                    <a:pt x="375623" y="479564"/>
                    <a:pt x="342891" y="493972"/>
                  </a:cubicBezTo>
                  <a:cubicBezTo>
                    <a:pt x="327180" y="501831"/>
                    <a:pt x="307541" y="495282"/>
                    <a:pt x="300995" y="478255"/>
                  </a:cubicBezTo>
                  <a:cubicBezTo>
                    <a:pt x="300995" y="478255"/>
                    <a:pt x="300995" y="478255"/>
                    <a:pt x="289211" y="453368"/>
                  </a:cubicBezTo>
                  <a:cubicBezTo>
                    <a:pt x="268263" y="455988"/>
                    <a:pt x="248623" y="457297"/>
                    <a:pt x="228984" y="454678"/>
                  </a:cubicBezTo>
                  <a:cubicBezTo>
                    <a:pt x="228984" y="454678"/>
                    <a:pt x="228984" y="454678"/>
                    <a:pt x="219819" y="482184"/>
                  </a:cubicBezTo>
                  <a:cubicBezTo>
                    <a:pt x="217201" y="490043"/>
                    <a:pt x="210654" y="496592"/>
                    <a:pt x="202799" y="499212"/>
                  </a:cubicBezTo>
                  <a:cubicBezTo>
                    <a:pt x="194943" y="503141"/>
                    <a:pt x="185778" y="503141"/>
                    <a:pt x="177922" y="500522"/>
                  </a:cubicBezTo>
                  <a:cubicBezTo>
                    <a:pt x="177922" y="500522"/>
                    <a:pt x="177922" y="500522"/>
                    <a:pt x="143881" y="488733"/>
                  </a:cubicBezTo>
                  <a:cubicBezTo>
                    <a:pt x="136025" y="484804"/>
                    <a:pt x="129479" y="479564"/>
                    <a:pt x="126861" y="471705"/>
                  </a:cubicBezTo>
                  <a:cubicBezTo>
                    <a:pt x="122933" y="463847"/>
                    <a:pt x="122933" y="454678"/>
                    <a:pt x="125551" y="446819"/>
                  </a:cubicBezTo>
                  <a:cubicBezTo>
                    <a:pt x="125551" y="446819"/>
                    <a:pt x="125551" y="446819"/>
                    <a:pt x="134716" y="420623"/>
                  </a:cubicBezTo>
                  <a:cubicBezTo>
                    <a:pt x="119005" y="408834"/>
                    <a:pt x="104603" y="395736"/>
                    <a:pt x="91510" y="380018"/>
                  </a:cubicBezTo>
                  <a:cubicBezTo>
                    <a:pt x="91510" y="380018"/>
                    <a:pt x="91510" y="380018"/>
                    <a:pt x="66634" y="391807"/>
                  </a:cubicBezTo>
                  <a:cubicBezTo>
                    <a:pt x="49613" y="399665"/>
                    <a:pt x="31283" y="391807"/>
                    <a:pt x="23428" y="376089"/>
                  </a:cubicBezTo>
                  <a:cubicBezTo>
                    <a:pt x="23428" y="376089"/>
                    <a:pt x="23428" y="376089"/>
                    <a:pt x="7716" y="343343"/>
                  </a:cubicBezTo>
                  <a:cubicBezTo>
                    <a:pt x="1170" y="327625"/>
                    <a:pt x="7716" y="307978"/>
                    <a:pt x="23428" y="300119"/>
                  </a:cubicBezTo>
                  <a:cubicBezTo>
                    <a:pt x="23428" y="300119"/>
                    <a:pt x="23428" y="300119"/>
                    <a:pt x="49613" y="288331"/>
                  </a:cubicBezTo>
                  <a:cubicBezTo>
                    <a:pt x="45685" y="268684"/>
                    <a:pt x="45685" y="249036"/>
                    <a:pt x="48304" y="229389"/>
                  </a:cubicBezTo>
                  <a:cubicBezTo>
                    <a:pt x="48304" y="229389"/>
                    <a:pt x="48304" y="229389"/>
                    <a:pt x="20809" y="220220"/>
                  </a:cubicBezTo>
                  <a:cubicBezTo>
                    <a:pt x="12953" y="216291"/>
                    <a:pt x="6407" y="211051"/>
                    <a:pt x="2479" y="203193"/>
                  </a:cubicBezTo>
                  <a:cubicBezTo>
                    <a:pt x="-139" y="195334"/>
                    <a:pt x="-1449" y="186165"/>
                    <a:pt x="2479" y="178306"/>
                  </a:cubicBezTo>
                  <a:cubicBezTo>
                    <a:pt x="2479" y="178306"/>
                    <a:pt x="2479" y="178306"/>
                    <a:pt x="14263" y="144251"/>
                  </a:cubicBezTo>
                  <a:cubicBezTo>
                    <a:pt x="20809" y="128533"/>
                    <a:pt x="39139" y="119364"/>
                    <a:pt x="56159" y="125913"/>
                  </a:cubicBezTo>
                  <a:cubicBezTo>
                    <a:pt x="56159" y="125913"/>
                    <a:pt x="56159" y="125913"/>
                    <a:pt x="82345" y="135082"/>
                  </a:cubicBezTo>
                  <a:cubicBezTo>
                    <a:pt x="92819" y="119364"/>
                    <a:pt x="107221" y="104956"/>
                    <a:pt x="122933" y="91858"/>
                  </a:cubicBezTo>
                  <a:cubicBezTo>
                    <a:pt x="122933" y="91858"/>
                    <a:pt x="122933" y="91858"/>
                    <a:pt x="111149" y="65662"/>
                  </a:cubicBezTo>
                  <a:cubicBezTo>
                    <a:pt x="103294" y="49944"/>
                    <a:pt x="109840" y="30296"/>
                    <a:pt x="126861" y="23747"/>
                  </a:cubicBezTo>
                  <a:cubicBezTo>
                    <a:pt x="126861" y="23747"/>
                    <a:pt x="126861" y="23747"/>
                    <a:pt x="159592" y="8029"/>
                  </a:cubicBezTo>
                  <a:cubicBezTo>
                    <a:pt x="175304" y="1480"/>
                    <a:pt x="194943" y="8029"/>
                    <a:pt x="201489" y="23747"/>
                  </a:cubicBezTo>
                  <a:cubicBezTo>
                    <a:pt x="201489" y="23747"/>
                    <a:pt x="201489" y="23747"/>
                    <a:pt x="213273" y="49944"/>
                  </a:cubicBezTo>
                  <a:cubicBezTo>
                    <a:pt x="232912" y="46014"/>
                    <a:pt x="253861" y="46014"/>
                    <a:pt x="272190" y="47324"/>
                  </a:cubicBezTo>
                  <a:cubicBezTo>
                    <a:pt x="272190" y="47324"/>
                    <a:pt x="272190" y="47324"/>
                    <a:pt x="282665" y="21128"/>
                  </a:cubicBezTo>
                  <a:cubicBezTo>
                    <a:pt x="289211" y="5410"/>
                    <a:pt x="307541" y="-3759"/>
                    <a:pt x="324562" y="14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íślíḋè-Freeform: Shape 26"/>
            <p:cNvSpPr>
              <a:spLocks noChangeAspect="1"/>
            </p:cNvSpPr>
            <p:nvPr/>
          </p:nvSpPr>
          <p:spPr bwMode="auto">
            <a:xfrm>
              <a:off x="4617916" y="3305800"/>
              <a:ext cx="210936" cy="282996"/>
            </a:xfrm>
            <a:custGeom>
              <a:avLst/>
              <a:gdLst>
                <a:gd name="T0" fmla="*/ 0 w 1224"/>
                <a:gd name="T1" fmla="*/ 0 h 1643"/>
                <a:gd name="T2" fmla="*/ 0 w 1224"/>
                <a:gd name="T3" fmla="*/ 1643 h 1643"/>
                <a:gd name="T4" fmla="*/ 1224 w 1224"/>
                <a:gd name="T5" fmla="*/ 1643 h 1643"/>
                <a:gd name="T6" fmla="*/ 1224 w 1224"/>
                <a:gd name="T7" fmla="*/ 0 h 1643"/>
                <a:gd name="T8" fmla="*/ 0 w 1224"/>
                <a:gd name="T9" fmla="*/ 0 h 1643"/>
                <a:gd name="T10" fmla="*/ 1126 w 1224"/>
                <a:gd name="T11" fmla="*/ 1515 h 1643"/>
                <a:gd name="T12" fmla="*/ 98 w 1224"/>
                <a:gd name="T13" fmla="*/ 1515 h 1643"/>
                <a:gd name="T14" fmla="*/ 98 w 1224"/>
                <a:gd name="T15" fmla="*/ 935 h 1643"/>
                <a:gd name="T16" fmla="*/ 1126 w 1224"/>
                <a:gd name="T17" fmla="*/ 935 h 1643"/>
                <a:gd name="T18" fmla="*/ 1126 w 1224"/>
                <a:gd name="T19" fmla="*/ 1515 h 1643"/>
                <a:gd name="T20" fmla="*/ 1126 w 1224"/>
                <a:gd name="T21" fmla="*/ 838 h 1643"/>
                <a:gd name="T22" fmla="*/ 98 w 1224"/>
                <a:gd name="T23" fmla="*/ 838 h 1643"/>
                <a:gd name="T24" fmla="*/ 98 w 1224"/>
                <a:gd name="T25" fmla="*/ 258 h 1643"/>
                <a:gd name="T26" fmla="*/ 1126 w 1224"/>
                <a:gd name="T27" fmla="*/ 258 h 1643"/>
                <a:gd name="T28" fmla="*/ 1126 w 1224"/>
                <a:gd name="T29" fmla="*/ 838 h 1643"/>
                <a:gd name="T30" fmla="*/ 1113 w 1224"/>
                <a:gd name="T31" fmla="*/ 164 h 1643"/>
                <a:gd name="T32" fmla="*/ 1080 w 1224"/>
                <a:gd name="T33" fmla="*/ 178 h 1643"/>
                <a:gd name="T34" fmla="*/ 1045 w 1224"/>
                <a:gd name="T35" fmla="*/ 164 h 1643"/>
                <a:gd name="T36" fmla="*/ 1031 w 1224"/>
                <a:gd name="T37" fmla="*/ 129 h 1643"/>
                <a:gd name="T38" fmla="*/ 1045 w 1224"/>
                <a:gd name="T39" fmla="*/ 96 h 1643"/>
                <a:gd name="T40" fmla="*/ 1080 w 1224"/>
                <a:gd name="T41" fmla="*/ 82 h 1643"/>
                <a:gd name="T42" fmla="*/ 1113 w 1224"/>
                <a:gd name="T43" fmla="*/ 96 h 1643"/>
                <a:gd name="T44" fmla="*/ 1126 w 1224"/>
                <a:gd name="T45" fmla="*/ 129 h 1643"/>
                <a:gd name="T46" fmla="*/ 1113 w 1224"/>
                <a:gd name="T47" fmla="*/ 164 h 1643"/>
                <a:gd name="T48" fmla="*/ 1063 w 1224"/>
                <a:gd name="T49" fmla="*/ 323 h 1643"/>
                <a:gd name="T50" fmla="*/ 161 w 1224"/>
                <a:gd name="T51" fmla="*/ 323 h 1643"/>
                <a:gd name="T52" fmla="*/ 161 w 1224"/>
                <a:gd name="T53" fmla="*/ 775 h 1643"/>
                <a:gd name="T54" fmla="*/ 1063 w 1224"/>
                <a:gd name="T55" fmla="*/ 775 h 1643"/>
                <a:gd name="T56" fmla="*/ 1063 w 1224"/>
                <a:gd name="T57" fmla="*/ 323 h 1643"/>
                <a:gd name="T58" fmla="*/ 773 w 1224"/>
                <a:gd name="T59" fmla="*/ 581 h 1643"/>
                <a:gd name="T60" fmla="*/ 763 w 1224"/>
                <a:gd name="T61" fmla="*/ 604 h 1643"/>
                <a:gd name="T62" fmla="*/ 740 w 1224"/>
                <a:gd name="T63" fmla="*/ 614 h 1643"/>
                <a:gd name="T64" fmla="*/ 484 w 1224"/>
                <a:gd name="T65" fmla="*/ 614 h 1643"/>
                <a:gd name="T66" fmla="*/ 461 w 1224"/>
                <a:gd name="T67" fmla="*/ 604 h 1643"/>
                <a:gd name="T68" fmla="*/ 451 w 1224"/>
                <a:gd name="T69" fmla="*/ 581 h 1643"/>
                <a:gd name="T70" fmla="*/ 451 w 1224"/>
                <a:gd name="T71" fmla="*/ 451 h 1643"/>
                <a:gd name="T72" fmla="*/ 461 w 1224"/>
                <a:gd name="T73" fmla="*/ 428 h 1643"/>
                <a:gd name="T74" fmla="*/ 484 w 1224"/>
                <a:gd name="T75" fmla="*/ 419 h 1643"/>
                <a:gd name="T76" fmla="*/ 740 w 1224"/>
                <a:gd name="T77" fmla="*/ 419 h 1643"/>
                <a:gd name="T78" fmla="*/ 763 w 1224"/>
                <a:gd name="T79" fmla="*/ 428 h 1643"/>
                <a:gd name="T80" fmla="*/ 773 w 1224"/>
                <a:gd name="T81" fmla="*/ 451 h 1643"/>
                <a:gd name="T82" fmla="*/ 773 w 1224"/>
                <a:gd name="T83" fmla="*/ 581 h 1643"/>
                <a:gd name="T84" fmla="*/ 1063 w 1224"/>
                <a:gd name="T85" fmla="*/ 1000 h 1643"/>
                <a:gd name="T86" fmla="*/ 161 w 1224"/>
                <a:gd name="T87" fmla="*/ 1000 h 1643"/>
                <a:gd name="T88" fmla="*/ 161 w 1224"/>
                <a:gd name="T89" fmla="*/ 1450 h 1643"/>
                <a:gd name="T90" fmla="*/ 1063 w 1224"/>
                <a:gd name="T91" fmla="*/ 1450 h 1643"/>
                <a:gd name="T92" fmla="*/ 1063 w 1224"/>
                <a:gd name="T93" fmla="*/ 1000 h 1643"/>
                <a:gd name="T94" fmla="*/ 773 w 1224"/>
                <a:gd name="T95" fmla="*/ 1257 h 1643"/>
                <a:gd name="T96" fmla="*/ 763 w 1224"/>
                <a:gd name="T97" fmla="*/ 1279 h 1643"/>
                <a:gd name="T98" fmla="*/ 740 w 1224"/>
                <a:gd name="T99" fmla="*/ 1289 h 1643"/>
                <a:gd name="T100" fmla="*/ 484 w 1224"/>
                <a:gd name="T101" fmla="*/ 1289 h 1643"/>
                <a:gd name="T102" fmla="*/ 461 w 1224"/>
                <a:gd name="T103" fmla="*/ 1279 h 1643"/>
                <a:gd name="T104" fmla="*/ 451 w 1224"/>
                <a:gd name="T105" fmla="*/ 1257 h 1643"/>
                <a:gd name="T106" fmla="*/ 451 w 1224"/>
                <a:gd name="T107" fmla="*/ 1128 h 1643"/>
                <a:gd name="T108" fmla="*/ 461 w 1224"/>
                <a:gd name="T109" fmla="*/ 1105 h 1643"/>
                <a:gd name="T110" fmla="*/ 484 w 1224"/>
                <a:gd name="T111" fmla="*/ 1096 h 1643"/>
                <a:gd name="T112" fmla="*/ 740 w 1224"/>
                <a:gd name="T113" fmla="*/ 1096 h 1643"/>
                <a:gd name="T114" fmla="*/ 763 w 1224"/>
                <a:gd name="T115" fmla="*/ 1105 h 1643"/>
                <a:gd name="T116" fmla="*/ 773 w 1224"/>
                <a:gd name="T117" fmla="*/ 1128 h 1643"/>
                <a:gd name="T118" fmla="*/ 773 w 1224"/>
                <a:gd name="T119" fmla="*/ 1257 h 1643"/>
                <a:gd name="T120" fmla="*/ 773 w 1224"/>
                <a:gd name="T121" fmla="*/ 1257 h 1643"/>
                <a:gd name="T122" fmla="*/ 773 w 1224"/>
                <a:gd name="T123" fmla="*/ 1257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4" h="1643">
                  <a:moveTo>
                    <a:pt x="0" y="0"/>
                  </a:moveTo>
                  <a:cubicBezTo>
                    <a:pt x="0" y="1643"/>
                    <a:pt x="0" y="1643"/>
                    <a:pt x="0" y="1643"/>
                  </a:cubicBezTo>
                  <a:cubicBezTo>
                    <a:pt x="1224" y="1643"/>
                    <a:pt x="1224" y="1643"/>
                    <a:pt x="1224" y="1643"/>
                  </a:cubicBezTo>
                  <a:cubicBezTo>
                    <a:pt x="1224" y="0"/>
                    <a:pt x="1224" y="0"/>
                    <a:pt x="1224" y="0"/>
                  </a:cubicBezTo>
                  <a:lnTo>
                    <a:pt x="0" y="0"/>
                  </a:lnTo>
                  <a:close/>
                  <a:moveTo>
                    <a:pt x="1126" y="1515"/>
                  </a:moveTo>
                  <a:cubicBezTo>
                    <a:pt x="98" y="1515"/>
                    <a:pt x="98" y="1515"/>
                    <a:pt x="98" y="1515"/>
                  </a:cubicBezTo>
                  <a:cubicBezTo>
                    <a:pt x="98" y="935"/>
                    <a:pt x="98" y="935"/>
                    <a:pt x="98" y="935"/>
                  </a:cubicBezTo>
                  <a:cubicBezTo>
                    <a:pt x="1126" y="935"/>
                    <a:pt x="1126" y="935"/>
                    <a:pt x="1126" y="935"/>
                  </a:cubicBezTo>
                  <a:lnTo>
                    <a:pt x="1126" y="1515"/>
                  </a:lnTo>
                  <a:close/>
                  <a:moveTo>
                    <a:pt x="1126" y="838"/>
                  </a:moveTo>
                  <a:cubicBezTo>
                    <a:pt x="98" y="838"/>
                    <a:pt x="98" y="838"/>
                    <a:pt x="98" y="838"/>
                  </a:cubicBezTo>
                  <a:cubicBezTo>
                    <a:pt x="98" y="258"/>
                    <a:pt x="98" y="258"/>
                    <a:pt x="98" y="258"/>
                  </a:cubicBezTo>
                  <a:cubicBezTo>
                    <a:pt x="1126" y="258"/>
                    <a:pt x="1126" y="258"/>
                    <a:pt x="1126" y="258"/>
                  </a:cubicBezTo>
                  <a:lnTo>
                    <a:pt x="1126" y="838"/>
                  </a:lnTo>
                  <a:close/>
                  <a:moveTo>
                    <a:pt x="1113" y="164"/>
                  </a:moveTo>
                  <a:cubicBezTo>
                    <a:pt x="1104" y="173"/>
                    <a:pt x="1093" y="178"/>
                    <a:pt x="1080" y="178"/>
                  </a:cubicBezTo>
                  <a:cubicBezTo>
                    <a:pt x="1066" y="178"/>
                    <a:pt x="1055" y="173"/>
                    <a:pt x="1045" y="164"/>
                  </a:cubicBezTo>
                  <a:cubicBezTo>
                    <a:pt x="1036" y="154"/>
                    <a:pt x="1031" y="142"/>
                    <a:pt x="1031" y="129"/>
                  </a:cubicBezTo>
                  <a:cubicBezTo>
                    <a:pt x="1031" y="116"/>
                    <a:pt x="1036" y="105"/>
                    <a:pt x="1045" y="96"/>
                  </a:cubicBezTo>
                  <a:cubicBezTo>
                    <a:pt x="1055" y="87"/>
                    <a:pt x="1066" y="82"/>
                    <a:pt x="1080" y="82"/>
                  </a:cubicBezTo>
                  <a:cubicBezTo>
                    <a:pt x="1093" y="82"/>
                    <a:pt x="1104" y="87"/>
                    <a:pt x="1113" y="96"/>
                  </a:cubicBezTo>
                  <a:cubicBezTo>
                    <a:pt x="1122" y="105"/>
                    <a:pt x="1126" y="116"/>
                    <a:pt x="1126" y="129"/>
                  </a:cubicBezTo>
                  <a:cubicBezTo>
                    <a:pt x="1126" y="142"/>
                    <a:pt x="1122" y="154"/>
                    <a:pt x="1113" y="164"/>
                  </a:cubicBezTo>
                  <a:close/>
                  <a:moveTo>
                    <a:pt x="1063" y="323"/>
                  </a:moveTo>
                  <a:cubicBezTo>
                    <a:pt x="161" y="323"/>
                    <a:pt x="161" y="323"/>
                    <a:pt x="161" y="323"/>
                  </a:cubicBezTo>
                  <a:cubicBezTo>
                    <a:pt x="161" y="775"/>
                    <a:pt x="161" y="775"/>
                    <a:pt x="161" y="775"/>
                  </a:cubicBezTo>
                  <a:cubicBezTo>
                    <a:pt x="1063" y="775"/>
                    <a:pt x="1063" y="775"/>
                    <a:pt x="1063" y="775"/>
                  </a:cubicBezTo>
                  <a:lnTo>
                    <a:pt x="1063" y="323"/>
                  </a:lnTo>
                  <a:close/>
                  <a:moveTo>
                    <a:pt x="773" y="581"/>
                  </a:moveTo>
                  <a:cubicBezTo>
                    <a:pt x="773" y="590"/>
                    <a:pt x="769" y="598"/>
                    <a:pt x="763" y="604"/>
                  </a:cubicBezTo>
                  <a:cubicBezTo>
                    <a:pt x="757" y="611"/>
                    <a:pt x="749" y="614"/>
                    <a:pt x="740" y="614"/>
                  </a:cubicBezTo>
                  <a:cubicBezTo>
                    <a:pt x="484" y="614"/>
                    <a:pt x="484" y="614"/>
                    <a:pt x="484" y="614"/>
                  </a:cubicBezTo>
                  <a:cubicBezTo>
                    <a:pt x="475" y="614"/>
                    <a:pt x="467" y="611"/>
                    <a:pt x="461" y="604"/>
                  </a:cubicBezTo>
                  <a:cubicBezTo>
                    <a:pt x="455" y="598"/>
                    <a:pt x="451" y="590"/>
                    <a:pt x="451" y="581"/>
                  </a:cubicBezTo>
                  <a:cubicBezTo>
                    <a:pt x="451" y="451"/>
                    <a:pt x="451" y="451"/>
                    <a:pt x="451" y="451"/>
                  </a:cubicBezTo>
                  <a:cubicBezTo>
                    <a:pt x="451" y="442"/>
                    <a:pt x="455" y="435"/>
                    <a:pt x="461" y="428"/>
                  </a:cubicBezTo>
                  <a:cubicBezTo>
                    <a:pt x="467" y="422"/>
                    <a:pt x="475" y="419"/>
                    <a:pt x="484" y="419"/>
                  </a:cubicBezTo>
                  <a:cubicBezTo>
                    <a:pt x="740" y="419"/>
                    <a:pt x="740" y="419"/>
                    <a:pt x="740" y="419"/>
                  </a:cubicBezTo>
                  <a:cubicBezTo>
                    <a:pt x="749" y="419"/>
                    <a:pt x="757" y="422"/>
                    <a:pt x="763" y="428"/>
                  </a:cubicBezTo>
                  <a:cubicBezTo>
                    <a:pt x="769" y="435"/>
                    <a:pt x="773" y="442"/>
                    <a:pt x="773" y="451"/>
                  </a:cubicBezTo>
                  <a:lnTo>
                    <a:pt x="773" y="581"/>
                  </a:lnTo>
                  <a:close/>
                  <a:moveTo>
                    <a:pt x="1063" y="1000"/>
                  </a:moveTo>
                  <a:cubicBezTo>
                    <a:pt x="161" y="1000"/>
                    <a:pt x="161" y="1000"/>
                    <a:pt x="161" y="1000"/>
                  </a:cubicBezTo>
                  <a:cubicBezTo>
                    <a:pt x="161" y="1450"/>
                    <a:pt x="161" y="1450"/>
                    <a:pt x="161" y="1450"/>
                  </a:cubicBezTo>
                  <a:cubicBezTo>
                    <a:pt x="1063" y="1450"/>
                    <a:pt x="1063" y="1450"/>
                    <a:pt x="1063" y="1450"/>
                  </a:cubicBezTo>
                  <a:lnTo>
                    <a:pt x="1063" y="1000"/>
                  </a:lnTo>
                  <a:close/>
                  <a:moveTo>
                    <a:pt x="773" y="1257"/>
                  </a:moveTo>
                  <a:cubicBezTo>
                    <a:pt x="773" y="1265"/>
                    <a:pt x="769" y="1273"/>
                    <a:pt x="763" y="1279"/>
                  </a:cubicBezTo>
                  <a:cubicBezTo>
                    <a:pt x="757" y="1286"/>
                    <a:pt x="749" y="1289"/>
                    <a:pt x="740" y="1289"/>
                  </a:cubicBezTo>
                  <a:cubicBezTo>
                    <a:pt x="484" y="1289"/>
                    <a:pt x="484" y="1289"/>
                    <a:pt x="484" y="1289"/>
                  </a:cubicBezTo>
                  <a:cubicBezTo>
                    <a:pt x="475" y="1289"/>
                    <a:pt x="467" y="1286"/>
                    <a:pt x="461" y="1279"/>
                  </a:cubicBezTo>
                  <a:cubicBezTo>
                    <a:pt x="455" y="1273"/>
                    <a:pt x="451" y="1265"/>
                    <a:pt x="451" y="1257"/>
                  </a:cubicBezTo>
                  <a:cubicBezTo>
                    <a:pt x="451" y="1128"/>
                    <a:pt x="451" y="1128"/>
                    <a:pt x="451" y="1128"/>
                  </a:cubicBezTo>
                  <a:cubicBezTo>
                    <a:pt x="451" y="1119"/>
                    <a:pt x="455" y="1112"/>
                    <a:pt x="461" y="1105"/>
                  </a:cubicBezTo>
                  <a:cubicBezTo>
                    <a:pt x="467" y="1099"/>
                    <a:pt x="475" y="1096"/>
                    <a:pt x="484" y="1096"/>
                  </a:cubicBezTo>
                  <a:cubicBezTo>
                    <a:pt x="740" y="1096"/>
                    <a:pt x="740" y="1096"/>
                    <a:pt x="740" y="1096"/>
                  </a:cubicBezTo>
                  <a:cubicBezTo>
                    <a:pt x="749" y="1096"/>
                    <a:pt x="757" y="1099"/>
                    <a:pt x="763" y="1105"/>
                  </a:cubicBezTo>
                  <a:cubicBezTo>
                    <a:pt x="769" y="1112"/>
                    <a:pt x="773" y="1119"/>
                    <a:pt x="773" y="1128"/>
                  </a:cubicBezTo>
                  <a:lnTo>
                    <a:pt x="773" y="1257"/>
                  </a:lnTo>
                  <a:close/>
                  <a:moveTo>
                    <a:pt x="773" y="1257"/>
                  </a:moveTo>
                  <a:cubicBezTo>
                    <a:pt x="773" y="1257"/>
                    <a:pt x="773" y="1257"/>
                    <a:pt x="773" y="125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1" name="Group 1"/>
            <p:cNvGrpSpPr/>
            <p:nvPr/>
          </p:nvGrpSpPr>
          <p:grpSpPr>
            <a:xfrm>
              <a:off x="1667967" y="1249699"/>
              <a:ext cx="2551246" cy="1223412"/>
              <a:chOff x="1667967" y="1249699"/>
              <a:chExt cx="2551246" cy="1223412"/>
            </a:xfrm>
          </p:grpSpPr>
          <p:sp>
            <p:nvSpPr>
              <p:cNvPr id="32" name="íślíḋè-TextBox 23"/>
              <p:cNvSpPr txBox="1"/>
              <p:nvPr/>
            </p:nvSpPr>
            <p:spPr>
              <a:xfrm>
                <a:off x="1667967" y="1849863"/>
                <a:ext cx="2551246" cy="62324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íślíḋè-Rectangle 27"/>
              <p:cNvSpPr/>
              <p:nvPr/>
            </p:nvSpPr>
            <p:spPr>
              <a:xfrm>
                <a:off x="1667967" y="1249699"/>
                <a:ext cx="2551246" cy="600164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algn="r"/>
                <a:r>
                  <a:rPr lang="en-US" altLang="zh-CN" sz="2000" b="1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01 </a:t>
                </a:r>
                <a:r>
                  <a:rPr lang="zh-CN" altLang="en-US" sz="2000" b="1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22" name="Group 9"/>
            <p:cNvGrpSpPr/>
            <p:nvPr/>
          </p:nvGrpSpPr>
          <p:grpSpPr>
            <a:xfrm>
              <a:off x="1667967" y="2988632"/>
              <a:ext cx="2551246" cy="1223412"/>
              <a:chOff x="1667967" y="2988632"/>
              <a:chExt cx="2551246" cy="1223412"/>
            </a:xfrm>
          </p:grpSpPr>
          <p:sp>
            <p:nvSpPr>
              <p:cNvPr id="30" name="íślíḋè-TextBox 28"/>
              <p:cNvSpPr txBox="1"/>
              <p:nvPr/>
            </p:nvSpPr>
            <p:spPr>
              <a:xfrm>
                <a:off x="1667967" y="3588796"/>
                <a:ext cx="2551246" cy="62324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íślíḋè-Rectangle 29"/>
              <p:cNvSpPr/>
              <p:nvPr/>
            </p:nvSpPr>
            <p:spPr>
              <a:xfrm>
                <a:off x="1667967" y="2988632"/>
                <a:ext cx="2551246" cy="600164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algn="r"/>
                <a:r>
                  <a:rPr lang="en-US" altLang="zh-CN" sz="2000" b="1">
                    <a:solidFill>
                      <a:schemeClr val="accent5">
                        <a:lumMod val="10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05 </a:t>
                </a:r>
                <a:r>
                  <a:rPr lang="zh-CN" altLang="en-US" sz="2000" b="1">
                    <a:solidFill>
                      <a:schemeClr val="accent5">
                        <a:lumMod val="10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23" name="íślíḋè-TextBox 30"/>
            <p:cNvSpPr txBox="1"/>
            <p:nvPr/>
          </p:nvSpPr>
          <p:spPr>
            <a:xfrm>
              <a:off x="8020167" y="1849863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íślíḋè-Rectangle 31"/>
            <p:cNvSpPr/>
            <p:nvPr/>
          </p:nvSpPr>
          <p:spPr>
            <a:xfrm>
              <a:off x="8020167" y="1249699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en-US" altLang="zh-CN" sz="2000" b="1">
                  <a:solidFill>
                    <a:schemeClr val="accent2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02 </a:t>
              </a:r>
              <a:r>
                <a:rPr lang="zh-CN" altLang="en-US" sz="2000" b="1">
                  <a:solidFill>
                    <a:schemeClr val="accent2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5" name="íślíḋè-TextBox 32"/>
            <p:cNvSpPr txBox="1"/>
            <p:nvPr/>
          </p:nvSpPr>
          <p:spPr>
            <a:xfrm>
              <a:off x="8020167" y="3588796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íślíḋè-Rectangle 33"/>
            <p:cNvSpPr/>
            <p:nvPr/>
          </p:nvSpPr>
          <p:spPr>
            <a:xfrm>
              <a:off x="8020167" y="2988632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en-US" altLang="zh-CN" sz="2000" b="1">
                  <a:solidFill>
                    <a:schemeClr val="accent3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04 </a:t>
              </a:r>
              <a:r>
                <a:rPr lang="zh-CN" altLang="en-US" sz="2000" b="1">
                  <a:solidFill>
                    <a:schemeClr val="accent3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7" name="íślíḋè-TextBox 34"/>
            <p:cNvSpPr txBox="1"/>
            <p:nvPr/>
          </p:nvSpPr>
          <p:spPr>
            <a:xfrm>
              <a:off x="4820377" y="5493390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íślíḋè-Rectangle 35"/>
            <p:cNvSpPr/>
            <p:nvPr/>
          </p:nvSpPr>
          <p:spPr>
            <a:xfrm>
              <a:off x="4820377" y="4893226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4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04 </a:t>
              </a:r>
              <a:r>
                <a:rPr lang="zh-CN" altLang="en-US" sz="2000" b="1" dirty="0">
                  <a:solidFill>
                    <a:schemeClr val="accent4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9" name="íślíḋè-TextBox 36"/>
            <p:cNvSpPr txBox="1"/>
            <p:nvPr/>
          </p:nvSpPr>
          <p:spPr>
            <a:xfrm>
              <a:off x="5274012" y="3122375"/>
              <a:ext cx="1646554" cy="477631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 defTabSz="121917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4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eb7943e2-d9ed-462e-b421-e593c917647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30644"/>
            <a:ext cx="12191999" cy="4947566"/>
            <a:chOff x="0" y="1096964"/>
            <a:chExt cx="12191999" cy="4947566"/>
          </a:xfrm>
        </p:grpSpPr>
        <p:grpSp>
          <p:nvGrpSpPr>
            <p:cNvPr id="8" name="iš1îďê">
              <a:extLst>
                <a:ext uri="{FF2B5EF4-FFF2-40B4-BE49-F238E27FC236}">
                  <a16:creationId xmlns:a16="http://schemas.microsoft.com/office/drawing/2014/main" id="{6F224CAB-E430-447A-A066-F0F03E4D82DF}"/>
                </a:ext>
              </a:extLst>
            </p:cNvPr>
            <p:cNvGrpSpPr/>
            <p:nvPr/>
          </p:nvGrpSpPr>
          <p:grpSpPr>
            <a:xfrm>
              <a:off x="650427" y="3607325"/>
              <a:ext cx="3343516" cy="1915532"/>
              <a:chOff x="650427" y="3607325"/>
              <a:chExt cx="3343516" cy="1915532"/>
            </a:xfrm>
          </p:grpSpPr>
          <p:sp>
            <p:nvSpPr>
              <p:cNvPr id="21" name="îŝḷíḑé">
                <a:extLst>
                  <a:ext uri="{FF2B5EF4-FFF2-40B4-BE49-F238E27FC236}">
                    <a16:creationId xmlns:a16="http://schemas.microsoft.com/office/drawing/2014/main" id="{37956259-709C-4344-B779-D7D645B63E66}"/>
                  </a:ext>
                </a:extLst>
              </p:cNvPr>
              <p:cNvSpPr/>
              <p:nvPr/>
            </p:nvSpPr>
            <p:spPr bwMode="auto">
              <a:xfrm>
                <a:off x="786000" y="3607325"/>
                <a:ext cx="461080" cy="365375"/>
              </a:xfrm>
              <a:custGeom>
                <a:avLst/>
                <a:gdLst>
                  <a:gd name="connsiteX0" fmla="*/ 511657 w 606157"/>
                  <a:gd name="connsiteY0" fmla="*/ 343654 h 480339"/>
                  <a:gd name="connsiteX1" fmla="*/ 521432 w 606157"/>
                  <a:gd name="connsiteY1" fmla="*/ 353421 h 480339"/>
                  <a:gd name="connsiteX2" fmla="*/ 521432 w 606157"/>
                  <a:gd name="connsiteY2" fmla="*/ 376178 h 480339"/>
                  <a:gd name="connsiteX3" fmla="*/ 544305 w 606157"/>
                  <a:gd name="connsiteY3" fmla="*/ 376178 h 480339"/>
                  <a:gd name="connsiteX4" fmla="*/ 554080 w 606157"/>
                  <a:gd name="connsiteY4" fmla="*/ 385945 h 480339"/>
                  <a:gd name="connsiteX5" fmla="*/ 544305 w 606157"/>
                  <a:gd name="connsiteY5" fmla="*/ 395712 h 480339"/>
                  <a:gd name="connsiteX6" fmla="*/ 521432 w 606157"/>
                  <a:gd name="connsiteY6" fmla="*/ 395712 h 480339"/>
                  <a:gd name="connsiteX7" fmla="*/ 521432 w 606157"/>
                  <a:gd name="connsiteY7" fmla="*/ 418566 h 480339"/>
                  <a:gd name="connsiteX8" fmla="*/ 511657 w 606157"/>
                  <a:gd name="connsiteY8" fmla="*/ 428333 h 480339"/>
                  <a:gd name="connsiteX9" fmla="*/ 501882 w 606157"/>
                  <a:gd name="connsiteY9" fmla="*/ 418566 h 480339"/>
                  <a:gd name="connsiteX10" fmla="*/ 501882 w 606157"/>
                  <a:gd name="connsiteY10" fmla="*/ 395712 h 480339"/>
                  <a:gd name="connsiteX11" fmla="*/ 479106 w 606157"/>
                  <a:gd name="connsiteY11" fmla="*/ 395712 h 480339"/>
                  <a:gd name="connsiteX12" fmla="*/ 469331 w 606157"/>
                  <a:gd name="connsiteY12" fmla="*/ 385945 h 480339"/>
                  <a:gd name="connsiteX13" fmla="*/ 479106 w 606157"/>
                  <a:gd name="connsiteY13" fmla="*/ 376178 h 480339"/>
                  <a:gd name="connsiteX14" fmla="*/ 501882 w 606157"/>
                  <a:gd name="connsiteY14" fmla="*/ 376178 h 480339"/>
                  <a:gd name="connsiteX15" fmla="*/ 501882 w 606157"/>
                  <a:gd name="connsiteY15" fmla="*/ 353421 h 480339"/>
                  <a:gd name="connsiteX16" fmla="*/ 511657 w 606157"/>
                  <a:gd name="connsiteY16" fmla="*/ 343654 h 480339"/>
                  <a:gd name="connsiteX17" fmla="*/ 511621 w 606157"/>
                  <a:gd name="connsiteY17" fmla="*/ 311170 h 480339"/>
                  <a:gd name="connsiteX18" fmla="*/ 436735 w 606157"/>
                  <a:gd name="connsiteY18" fmla="*/ 385944 h 480339"/>
                  <a:gd name="connsiteX19" fmla="*/ 511621 w 606157"/>
                  <a:gd name="connsiteY19" fmla="*/ 460816 h 480339"/>
                  <a:gd name="connsiteX20" fmla="*/ 586605 w 606157"/>
                  <a:gd name="connsiteY20" fmla="*/ 385944 h 480339"/>
                  <a:gd name="connsiteX21" fmla="*/ 511621 w 606157"/>
                  <a:gd name="connsiteY21" fmla="*/ 311170 h 480339"/>
                  <a:gd name="connsiteX22" fmla="*/ 511621 w 606157"/>
                  <a:gd name="connsiteY22" fmla="*/ 291647 h 480339"/>
                  <a:gd name="connsiteX23" fmla="*/ 606157 w 606157"/>
                  <a:gd name="connsiteY23" fmla="*/ 385944 h 480339"/>
                  <a:gd name="connsiteX24" fmla="*/ 511621 w 606157"/>
                  <a:gd name="connsiteY24" fmla="*/ 480339 h 480339"/>
                  <a:gd name="connsiteX25" fmla="*/ 417183 w 606157"/>
                  <a:gd name="connsiteY25" fmla="*/ 385944 h 480339"/>
                  <a:gd name="connsiteX26" fmla="*/ 511621 w 606157"/>
                  <a:gd name="connsiteY26" fmla="*/ 291647 h 480339"/>
                  <a:gd name="connsiteX27" fmla="*/ 368279 w 606157"/>
                  <a:gd name="connsiteY27" fmla="*/ 200476 h 480339"/>
                  <a:gd name="connsiteX28" fmla="*/ 489505 w 606157"/>
                  <a:gd name="connsiteY28" fmla="*/ 259991 h 480339"/>
                  <a:gd name="connsiteX29" fmla="*/ 487746 w 606157"/>
                  <a:gd name="connsiteY29" fmla="*/ 273650 h 480339"/>
                  <a:gd name="connsiteX30" fmla="*/ 481782 w 606157"/>
                  <a:gd name="connsiteY30" fmla="*/ 275699 h 480339"/>
                  <a:gd name="connsiteX31" fmla="*/ 474059 w 606157"/>
                  <a:gd name="connsiteY31" fmla="*/ 271894 h 480339"/>
                  <a:gd name="connsiteX32" fmla="*/ 368279 w 606157"/>
                  <a:gd name="connsiteY32" fmla="*/ 219989 h 480339"/>
                  <a:gd name="connsiteX33" fmla="*/ 293588 w 606157"/>
                  <a:gd name="connsiteY33" fmla="*/ 242819 h 480339"/>
                  <a:gd name="connsiteX34" fmla="*/ 279999 w 606157"/>
                  <a:gd name="connsiteY34" fmla="*/ 240185 h 480339"/>
                  <a:gd name="connsiteX35" fmla="*/ 282639 w 606157"/>
                  <a:gd name="connsiteY35" fmla="*/ 226623 h 480339"/>
                  <a:gd name="connsiteX36" fmla="*/ 368279 w 606157"/>
                  <a:gd name="connsiteY36" fmla="*/ 200476 h 480339"/>
                  <a:gd name="connsiteX37" fmla="*/ 153211 w 606157"/>
                  <a:gd name="connsiteY37" fmla="*/ 200476 h 480339"/>
                  <a:gd name="connsiteX38" fmla="*/ 306325 w 606157"/>
                  <a:gd name="connsiteY38" fmla="*/ 353439 h 480339"/>
                  <a:gd name="connsiteX39" fmla="*/ 296547 w 606157"/>
                  <a:gd name="connsiteY39" fmla="*/ 363200 h 480339"/>
                  <a:gd name="connsiteX40" fmla="*/ 286770 w 606157"/>
                  <a:gd name="connsiteY40" fmla="*/ 353439 h 480339"/>
                  <a:gd name="connsiteX41" fmla="*/ 153211 w 606157"/>
                  <a:gd name="connsiteY41" fmla="*/ 219999 h 480339"/>
                  <a:gd name="connsiteX42" fmla="*/ 19554 w 606157"/>
                  <a:gd name="connsiteY42" fmla="*/ 353439 h 480339"/>
                  <a:gd name="connsiteX43" fmla="*/ 9777 w 606157"/>
                  <a:gd name="connsiteY43" fmla="*/ 363200 h 480339"/>
                  <a:gd name="connsiteX44" fmla="*/ 0 w 606157"/>
                  <a:gd name="connsiteY44" fmla="*/ 353439 h 480339"/>
                  <a:gd name="connsiteX45" fmla="*/ 153211 w 606157"/>
                  <a:gd name="connsiteY45" fmla="*/ 200476 h 480339"/>
                  <a:gd name="connsiteX46" fmla="*/ 368295 w 606157"/>
                  <a:gd name="connsiteY46" fmla="*/ 19531 h 480339"/>
                  <a:gd name="connsiteX47" fmla="*/ 306326 w 606157"/>
                  <a:gd name="connsiteY47" fmla="*/ 81348 h 480339"/>
                  <a:gd name="connsiteX48" fmla="*/ 368295 w 606157"/>
                  <a:gd name="connsiteY48" fmla="*/ 143262 h 480339"/>
                  <a:gd name="connsiteX49" fmla="*/ 430165 w 606157"/>
                  <a:gd name="connsiteY49" fmla="*/ 81348 h 480339"/>
                  <a:gd name="connsiteX50" fmla="*/ 368295 w 606157"/>
                  <a:gd name="connsiteY50" fmla="*/ 19531 h 480339"/>
                  <a:gd name="connsiteX51" fmla="*/ 153211 w 606157"/>
                  <a:gd name="connsiteY51" fmla="*/ 19531 h 480339"/>
                  <a:gd name="connsiteX52" fmla="*/ 91242 w 606157"/>
                  <a:gd name="connsiteY52" fmla="*/ 81348 h 480339"/>
                  <a:gd name="connsiteX53" fmla="*/ 153211 w 606157"/>
                  <a:gd name="connsiteY53" fmla="*/ 143262 h 480339"/>
                  <a:gd name="connsiteX54" fmla="*/ 215081 w 606157"/>
                  <a:gd name="connsiteY54" fmla="*/ 81348 h 480339"/>
                  <a:gd name="connsiteX55" fmla="*/ 153211 w 606157"/>
                  <a:gd name="connsiteY55" fmla="*/ 19531 h 480339"/>
                  <a:gd name="connsiteX56" fmla="*/ 368295 w 606157"/>
                  <a:gd name="connsiteY56" fmla="*/ 0 h 480339"/>
                  <a:gd name="connsiteX57" fmla="*/ 449714 w 606157"/>
                  <a:gd name="connsiteY57" fmla="*/ 81348 h 480339"/>
                  <a:gd name="connsiteX58" fmla="*/ 368295 w 606157"/>
                  <a:gd name="connsiteY58" fmla="*/ 162794 h 480339"/>
                  <a:gd name="connsiteX59" fmla="*/ 286778 w 606157"/>
                  <a:gd name="connsiteY59" fmla="*/ 81348 h 480339"/>
                  <a:gd name="connsiteX60" fmla="*/ 368295 w 606157"/>
                  <a:gd name="connsiteY60" fmla="*/ 0 h 480339"/>
                  <a:gd name="connsiteX61" fmla="*/ 153211 w 606157"/>
                  <a:gd name="connsiteY61" fmla="*/ 0 h 480339"/>
                  <a:gd name="connsiteX62" fmla="*/ 234630 w 606157"/>
                  <a:gd name="connsiteY62" fmla="*/ 81348 h 480339"/>
                  <a:gd name="connsiteX63" fmla="*/ 153211 w 606157"/>
                  <a:gd name="connsiteY63" fmla="*/ 162794 h 480339"/>
                  <a:gd name="connsiteX64" fmla="*/ 71694 w 606157"/>
                  <a:gd name="connsiteY64" fmla="*/ 81348 h 480339"/>
                  <a:gd name="connsiteX65" fmla="*/ 153211 w 606157"/>
                  <a:gd name="connsiteY65" fmla="*/ 0 h 48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606157" h="480339">
                    <a:moveTo>
                      <a:pt x="511657" y="343654"/>
                    </a:moveTo>
                    <a:cubicBezTo>
                      <a:pt x="517131" y="343654"/>
                      <a:pt x="521432" y="348049"/>
                      <a:pt x="521432" y="353421"/>
                    </a:cubicBezTo>
                    <a:lnTo>
                      <a:pt x="521432" y="376178"/>
                    </a:lnTo>
                    <a:lnTo>
                      <a:pt x="544305" y="376178"/>
                    </a:lnTo>
                    <a:cubicBezTo>
                      <a:pt x="549682" y="376178"/>
                      <a:pt x="554080" y="380573"/>
                      <a:pt x="554080" y="385945"/>
                    </a:cubicBezTo>
                    <a:cubicBezTo>
                      <a:pt x="554080" y="391414"/>
                      <a:pt x="549682" y="395712"/>
                      <a:pt x="544305" y="395712"/>
                    </a:cubicBezTo>
                    <a:lnTo>
                      <a:pt x="521432" y="395712"/>
                    </a:lnTo>
                    <a:lnTo>
                      <a:pt x="521432" y="418566"/>
                    </a:lnTo>
                    <a:cubicBezTo>
                      <a:pt x="521432" y="423938"/>
                      <a:pt x="517131" y="428333"/>
                      <a:pt x="511657" y="428333"/>
                    </a:cubicBezTo>
                    <a:cubicBezTo>
                      <a:pt x="506281" y="428333"/>
                      <a:pt x="501882" y="423938"/>
                      <a:pt x="501882" y="418566"/>
                    </a:cubicBezTo>
                    <a:lnTo>
                      <a:pt x="501882" y="395712"/>
                    </a:lnTo>
                    <a:lnTo>
                      <a:pt x="479106" y="395712"/>
                    </a:lnTo>
                    <a:cubicBezTo>
                      <a:pt x="473730" y="395712"/>
                      <a:pt x="469331" y="391414"/>
                      <a:pt x="469331" y="385945"/>
                    </a:cubicBezTo>
                    <a:cubicBezTo>
                      <a:pt x="469331" y="380573"/>
                      <a:pt x="473730" y="376178"/>
                      <a:pt x="479106" y="376178"/>
                    </a:cubicBezTo>
                    <a:lnTo>
                      <a:pt x="501882" y="376178"/>
                    </a:lnTo>
                    <a:lnTo>
                      <a:pt x="501882" y="353421"/>
                    </a:lnTo>
                    <a:cubicBezTo>
                      <a:pt x="501882" y="348049"/>
                      <a:pt x="506281" y="343654"/>
                      <a:pt x="511657" y="343654"/>
                    </a:cubicBezTo>
                    <a:close/>
                    <a:moveTo>
                      <a:pt x="511621" y="311170"/>
                    </a:moveTo>
                    <a:cubicBezTo>
                      <a:pt x="470366" y="311170"/>
                      <a:pt x="436735" y="344750"/>
                      <a:pt x="436735" y="385944"/>
                    </a:cubicBezTo>
                    <a:cubicBezTo>
                      <a:pt x="436735" y="427236"/>
                      <a:pt x="470366" y="460816"/>
                      <a:pt x="511621" y="460816"/>
                    </a:cubicBezTo>
                    <a:cubicBezTo>
                      <a:pt x="552975" y="460816"/>
                      <a:pt x="586605" y="427236"/>
                      <a:pt x="586605" y="385944"/>
                    </a:cubicBezTo>
                    <a:cubicBezTo>
                      <a:pt x="586605" y="344750"/>
                      <a:pt x="552975" y="311170"/>
                      <a:pt x="511621" y="311170"/>
                    </a:cubicBezTo>
                    <a:close/>
                    <a:moveTo>
                      <a:pt x="511621" y="291647"/>
                    </a:moveTo>
                    <a:cubicBezTo>
                      <a:pt x="563729" y="291647"/>
                      <a:pt x="606157" y="333915"/>
                      <a:pt x="606157" y="385944"/>
                    </a:cubicBezTo>
                    <a:cubicBezTo>
                      <a:pt x="606157" y="437974"/>
                      <a:pt x="563729" y="480339"/>
                      <a:pt x="511621" y="480339"/>
                    </a:cubicBezTo>
                    <a:cubicBezTo>
                      <a:pt x="459514" y="480339"/>
                      <a:pt x="417183" y="437974"/>
                      <a:pt x="417183" y="385944"/>
                    </a:cubicBezTo>
                    <a:cubicBezTo>
                      <a:pt x="417183" y="333915"/>
                      <a:pt x="459514" y="291647"/>
                      <a:pt x="511621" y="291647"/>
                    </a:cubicBezTo>
                    <a:close/>
                    <a:moveTo>
                      <a:pt x="368279" y="200476"/>
                    </a:moveTo>
                    <a:cubicBezTo>
                      <a:pt x="416085" y="200476"/>
                      <a:pt x="460274" y="222135"/>
                      <a:pt x="489505" y="259991"/>
                    </a:cubicBezTo>
                    <a:cubicBezTo>
                      <a:pt x="492829" y="264284"/>
                      <a:pt x="492047" y="270333"/>
                      <a:pt x="487746" y="273650"/>
                    </a:cubicBezTo>
                    <a:cubicBezTo>
                      <a:pt x="485986" y="275016"/>
                      <a:pt x="483835" y="275699"/>
                      <a:pt x="481782" y="275699"/>
                    </a:cubicBezTo>
                    <a:cubicBezTo>
                      <a:pt x="478849" y="275699"/>
                      <a:pt x="475916" y="274430"/>
                      <a:pt x="474059" y="271894"/>
                    </a:cubicBezTo>
                    <a:cubicBezTo>
                      <a:pt x="448542" y="238917"/>
                      <a:pt x="409926" y="219989"/>
                      <a:pt x="368279" y="219989"/>
                    </a:cubicBezTo>
                    <a:cubicBezTo>
                      <a:pt x="341492" y="219989"/>
                      <a:pt x="315683" y="227892"/>
                      <a:pt x="293588" y="242819"/>
                    </a:cubicBezTo>
                    <a:cubicBezTo>
                      <a:pt x="289091" y="245844"/>
                      <a:pt x="283030" y="244673"/>
                      <a:pt x="279999" y="240185"/>
                    </a:cubicBezTo>
                    <a:cubicBezTo>
                      <a:pt x="276969" y="235697"/>
                      <a:pt x="278142" y="229648"/>
                      <a:pt x="282639" y="226623"/>
                    </a:cubicBezTo>
                    <a:cubicBezTo>
                      <a:pt x="307960" y="209549"/>
                      <a:pt x="337582" y="200476"/>
                      <a:pt x="368279" y="200476"/>
                    </a:cubicBezTo>
                    <a:close/>
                    <a:moveTo>
                      <a:pt x="153211" y="200476"/>
                    </a:moveTo>
                    <a:cubicBezTo>
                      <a:pt x="237688" y="200476"/>
                      <a:pt x="306325" y="269099"/>
                      <a:pt x="306325" y="353439"/>
                    </a:cubicBezTo>
                    <a:cubicBezTo>
                      <a:pt x="306325" y="358808"/>
                      <a:pt x="302023" y="363200"/>
                      <a:pt x="296547" y="363200"/>
                    </a:cubicBezTo>
                    <a:cubicBezTo>
                      <a:pt x="291170" y="363200"/>
                      <a:pt x="286770" y="358808"/>
                      <a:pt x="286770" y="353439"/>
                    </a:cubicBezTo>
                    <a:cubicBezTo>
                      <a:pt x="286770" y="279837"/>
                      <a:pt x="226835" y="219999"/>
                      <a:pt x="153211" y="219999"/>
                    </a:cubicBezTo>
                    <a:cubicBezTo>
                      <a:pt x="79490" y="219999"/>
                      <a:pt x="19554" y="279837"/>
                      <a:pt x="19554" y="353439"/>
                    </a:cubicBezTo>
                    <a:cubicBezTo>
                      <a:pt x="19554" y="358808"/>
                      <a:pt x="15155" y="363200"/>
                      <a:pt x="9777" y="363200"/>
                    </a:cubicBezTo>
                    <a:cubicBezTo>
                      <a:pt x="4400" y="363200"/>
                      <a:pt x="0" y="358808"/>
                      <a:pt x="0" y="353439"/>
                    </a:cubicBezTo>
                    <a:cubicBezTo>
                      <a:pt x="0" y="269099"/>
                      <a:pt x="68735" y="200476"/>
                      <a:pt x="153211" y="200476"/>
                    </a:cubicBezTo>
                    <a:close/>
                    <a:moveTo>
                      <a:pt x="368295" y="19531"/>
                    </a:moveTo>
                    <a:cubicBezTo>
                      <a:pt x="334085" y="19531"/>
                      <a:pt x="306326" y="47266"/>
                      <a:pt x="306326" y="81348"/>
                    </a:cubicBezTo>
                    <a:cubicBezTo>
                      <a:pt x="306326" y="115528"/>
                      <a:pt x="334085" y="143262"/>
                      <a:pt x="368295" y="143262"/>
                    </a:cubicBezTo>
                    <a:cubicBezTo>
                      <a:pt x="402407" y="143262"/>
                      <a:pt x="430165" y="115528"/>
                      <a:pt x="430165" y="81348"/>
                    </a:cubicBezTo>
                    <a:cubicBezTo>
                      <a:pt x="430165" y="47266"/>
                      <a:pt x="402407" y="19531"/>
                      <a:pt x="368295" y="19531"/>
                    </a:cubicBezTo>
                    <a:close/>
                    <a:moveTo>
                      <a:pt x="153211" y="19531"/>
                    </a:moveTo>
                    <a:cubicBezTo>
                      <a:pt x="119001" y="19531"/>
                      <a:pt x="91242" y="47266"/>
                      <a:pt x="91242" y="81348"/>
                    </a:cubicBezTo>
                    <a:cubicBezTo>
                      <a:pt x="91242" y="115528"/>
                      <a:pt x="119001" y="143262"/>
                      <a:pt x="153211" y="143262"/>
                    </a:cubicBezTo>
                    <a:cubicBezTo>
                      <a:pt x="187323" y="143262"/>
                      <a:pt x="215081" y="115528"/>
                      <a:pt x="215081" y="81348"/>
                    </a:cubicBezTo>
                    <a:cubicBezTo>
                      <a:pt x="215081" y="47266"/>
                      <a:pt x="187323" y="19531"/>
                      <a:pt x="153211" y="19531"/>
                    </a:cubicBezTo>
                    <a:close/>
                    <a:moveTo>
                      <a:pt x="368295" y="0"/>
                    </a:moveTo>
                    <a:cubicBezTo>
                      <a:pt x="413158" y="0"/>
                      <a:pt x="449714" y="36523"/>
                      <a:pt x="449714" y="81348"/>
                    </a:cubicBezTo>
                    <a:cubicBezTo>
                      <a:pt x="449714" y="126270"/>
                      <a:pt x="413158" y="162794"/>
                      <a:pt x="368295" y="162794"/>
                    </a:cubicBezTo>
                    <a:cubicBezTo>
                      <a:pt x="323333" y="162794"/>
                      <a:pt x="286778" y="126270"/>
                      <a:pt x="286778" y="81348"/>
                    </a:cubicBezTo>
                    <a:cubicBezTo>
                      <a:pt x="286778" y="36523"/>
                      <a:pt x="323333" y="0"/>
                      <a:pt x="368295" y="0"/>
                    </a:cubicBezTo>
                    <a:close/>
                    <a:moveTo>
                      <a:pt x="153211" y="0"/>
                    </a:moveTo>
                    <a:cubicBezTo>
                      <a:pt x="198074" y="0"/>
                      <a:pt x="234630" y="36523"/>
                      <a:pt x="234630" y="81348"/>
                    </a:cubicBezTo>
                    <a:cubicBezTo>
                      <a:pt x="234630" y="126270"/>
                      <a:pt x="198074" y="162794"/>
                      <a:pt x="153211" y="162794"/>
                    </a:cubicBezTo>
                    <a:cubicBezTo>
                      <a:pt x="108249" y="162794"/>
                      <a:pt x="71694" y="126270"/>
                      <a:pt x="71694" y="81348"/>
                    </a:cubicBezTo>
                    <a:cubicBezTo>
                      <a:pt x="71694" y="36523"/>
                      <a:pt x="108249" y="0"/>
                      <a:pt x="153211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2" name="îṣ1iḑê">
                <a:extLst>
                  <a:ext uri="{FF2B5EF4-FFF2-40B4-BE49-F238E27FC236}">
                    <a16:creationId xmlns:a16="http://schemas.microsoft.com/office/drawing/2014/main" id="{B0DBB2A7-6302-425F-B61D-272E499F69AF}"/>
                  </a:ext>
                </a:extLst>
              </p:cNvPr>
              <p:cNvSpPr txBox="1"/>
              <p:nvPr/>
            </p:nvSpPr>
            <p:spPr bwMode="auto">
              <a:xfrm>
                <a:off x="650427" y="4056642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3" name="îṡḷïḍè">
                <a:extLst>
                  <a:ext uri="{FF2B5EF4-FFF2-40B4-BE49-F238E27FC236}">
                    <a16:creationId xmlns:a16="http://schemas.microsoft.com/office/drawing/2014/main" id="{CB408376-7B4F-4C19-877E-F2A5B5C7CC07}"/>
                  </a:ext>
                </a:extLst>
              </p:cNvPr>
              <p:cNvSpPr/>
              <p:nvPr/>
            </p:nvSpPr>
            <p:spPr bwMode="auto">
              <a:xfrm>
                <a:off x="650427" y="455346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sp>
          <p:nvSpPr>
            <p:cNvPr id="9" name="ïṣļîḓê">
              <a:extLst>
                <a:ext uri="{FF2B5EF4-FFF2-40B4-BE49-F238E27FC236}">
                  <a16:creationId xmlns:a16="http://schemas.microsoft.com/office/drawing/2014/main" id="{7FBA3DB4-940E-413D-8378-25EB78E6248B}"/>
                </a:ext>
              </a:extLst>
            </p:cNvPr>
            <p:cNvSpPr/>
            <p:nvPr/>
          </p:nvSpPr>
          <p:spPr bwMode="auto">
            <a:xfrm>
              <a:off x="0" y="1096964"/>
              <a:ext cx="12191999" cy="2116336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400"/>
              <a:endParaRPr lang="zh-CN" altLang="en-US" sz="2800" b="1" spc="60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Slíḍe">
              <a:extLst>
                <a:ext uri="{FF2B5EF4-FFF2-40B4-BE49-F238E27FC236}">
                  <a16:creationId xmlns:a16="http://schemas.microsoft.com/office/drawing/2014/main" id="{272D8350-C262-4234-B2E1-D7EC97D4768E}"/>
                </a:ext>
              </a:extLst>
            </p:cNvPr>
            <p:cNvSpPr txBox="1"/>
            <p:nvPr/>
          </p:nvSpPr>
          <p:spPr>
            <a:xfrm>
              <a:off x="786000" y="1096964"/>
              <a:ext cx="4078910" cy="2116336"/>
            </a:xfrm>
            <a:prstGeom prst="rect">
              <a:avLst/>
            </a:prstGeom>
            <a:solidFill>
              <a:schemeClr val="accent5">
                <a:lumMod val="50000"/>
                <a:alpha val="50000"/>
              </a:schemeClr>
            </a:solidFill>
          </p:spPr>
          <p:txBody>
            <a:bodyPr wrap="square" lIns="90000" tIns="46800" rIns="90000" bIns="46800" rtlCol="0" anchor="ctr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Unified fonts make reading smoother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b="1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Theme colors make ppt more easy to </a:t>
              </a:r>
              <a:r>
                <a:rPr lang="en-US" altLang="zh-CN" sz="16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change</a:t>
              </a:r>
              <a:endParaRPr lang="en-US" altLang="zh-CN" sz="16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F0EEBF3-DE7F-446A-BBAE-4C46AB8914EC}"/>
                </a:ext>
              </a:extLst>
            </p:cNvPr>
            <p:cNvCxnSpPr>
              <a:cxnSpLocks/>
            </p:cNvCxnSpPr>
            <p:nvPr/>
          </p:nvCxnSpPr>
          <p:spPr>
            <a:xfrm>
              <a:off x="4071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4796BEF1-4CCF-428B-9985-7EEE7CD5B123}"/>
                </a:ext>
              </a:extLst>
            </p:cNvPr>
            <p:cNvCxnSpPr>
              <a:cxnSpLocks/>
            </p:cNvCxnSpPr>
            <p:nvPr/>
          </p:nvCxnSpPr>
          <p:spPr>
            <a:xfrm>
              <a:off x="7896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i$ḻidè">
              <a:extLst>
                <a:ext uri="{FF2B5EF4-FFF2-40B4-BE49-F238E27FC236}">
                  <a16:creationId xmlns:a16="http://schemas.microsoft.com/office/drawing/2014/main" id="{BB6CBEA2-C2E3-4950-B658-5C0D126A3CEF}"/>
                </a:ext>
              </a:extLst>
            </p:cNvPr>
            <p:cNvGrpSpPr/>
            <p:nvPr/>
          </p:nvGrpSpPr>
          <p:grpSpPr>
            <a:xfrm>
              <a:off x="4410223" y="3669134"/>
              <a:ext cx="3350468" cy="1853683"/>
              <a:chOff x="4137075" y="3669134"/>
              <a:chExt cx="3350468" cy="1853683"/>
            </a:xfrm>
          </p:grpSpPr>
          <p:sp>
            <p:nvSpPr>
              <p:cNvPr id="18" name="íšliḑê">
                <a:extLst>
                  <a:ext uri="{FF2B5EF4-FFF2-40B4-BE49-F238E27FC236}">
                    <a16:creationId xmlns:a16="http://schemas.microsoft.com/office/drawing/2014/main" id="{87FA335C-CA9F-47B7-9482-08D456110EF8}"/>
                  </a:ext>
                </a:extLst>
              </p:cNvPr>
              <p:cNvSpPr/>
              <p:nvPr/>
            </p:nvSpPr>
            <p:spPr bwMode="auto">
              <a:xfrm>
                <a:off x="4244843" y="3669134"/>
                <a:ext cx="461080" cy="314632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9" name="îŝļïďé">
                <a:extLst>
                  <a:ext uri="{FF2B5EF4-FFF2-40B4-BE49-F238E27FC236}">
                    <a16:creationId xmlns:a16="http://schemas.microsoft.com/office/drawing/2014/main" id="{22668DDA-DD89-4CE5-B583-970278F8C6EE}"/>
                  </a:ext>
                </a:extLst>
              </p:cNvPr>
              <p:cNvSpPr txBox="1"/>
              <p:nvPr/>
            </p:nvSpPr>
            <p:spPr bwMode="auto">
              <a:xfrm>
                <a:off x="4137075" y="4060555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0" name="iṡļidè">
                <a:extLst>
                  <a:ext uri="{FF2B5EF4-FFF2-40B4-BE49-F238E27FC236}">
                    <a16:creationId xmlns:a16="http://schemas.microsoft.com/office/drawing/2014/main" id="{A588F3CA-AC76-4D0B-A0C4-2BD1D93026BC}"/>
                  </a:ext>
                </a:extLst>
              </p:cNvPr>
              <p:cNvSpPr/>
              <p:nvPr/>
            </p:nvSpPr>
            <p:spPr bwMode="auto">
              <a:xfrm>
                <a:off x="4144027" y="455342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4" name="ïṥḻiďè">
              <a:extLst>
                <a:ext uri="{FF2B5EF4-FFF2-40B4-BE49-F238E27FC236}">
                  <a16:creationId xmlns:a16="http://schemas.microsoft.com/office/drawing/2014/main" id="{CE749CC1-CD8F-434A-BBA5-75DDA6D1770B}"/>
                </a:ext>
              </a:extLst>
            </p:cNvPr>
            <p:cNvGrpSpPr/>
            <p:nvPr/>
          </p:nvGrpSpPr>
          <p:grpSpPr>
            <a:xfrm>
              <a:off x="8176971" y="3559820"/>
              <a:ext cx="3343517" cy="1958036"/>
              <a:chOff x="8017484" y="3559820"/>
              <a:chExt cx="3343517" cy="1958036"/>
            </a:xfrm>
          </p:grpSpPr>
          <p:sp>
            <p:nvSpPr>
              <p:cNvPr id="15" name="îşḻïḋê">
                <a:extLst>
                  <a:ext uri="{FF2B5EF4-FFF2-40B4-BE49-F238E27FC236}">
                    <a16:creationId xmlns:a16="http://schemas.microsoft.com/office/drawing/2014/main" id="{684F367E-9666-4FB8-8F17-4BCC1BEDE028}"/>
                  </a:ext>
                </a:extLst>
              </p:cNvPr>
              <p:cNvSpPr/>
              <p:nvPr/>
            </p:nvSpPr>
            <p:spPr bwMode="auto">
              <a:xfrm>
                <a:off x="8148427" y="3559820"/>
                <a:ext cx="461080" cy="460384"/>
              </a:xfrm>
              <a:custGeom>
                <a:avLst/>
                <a:gdLst>
                  <a:gd name="T0" fmla="*/ 6827 w 6827"/>
                  <a:gd name="T1" fmla="*/ 910 h 6827"/>
                  <a:gd name="T2" fmla="*/ 5916 w 6827"/>
                  <a:gd name="T3" fmla="*/ 0 h 6827"/>
                  <a:gd name="T4" fmla="*/ 5006 w 6827"/>
                  <a:gd name="T5" fmla="*/ 910 h 6827"/>
                  <a:gd name="T6" fmla="*/ 5796 w 6827"/>
                  <a:gd name="T7" fmla="*/ 1812 h 6827"/>
                  <a:gd name="T8" fmla="*/ 4892 w 6827"/>
                  <a:gd name="T9" fmla="*/ 2617 h 6827"/>
                  <a:gd name="T10" fmla="*/ 1934 w 6827"/>
                  <a:gd name="T11" fmla="*/ 2617 h 6827"/>
                  <a:gd name="T12" fmla="*/ 796 w 6827"/>
                  <a:gd name="T13" fmla="*/ 3755 h 6827"/>
                  <a:gd name="T14" fmla="*/ 796 w 6827"/>
                  <a:gd name="T15" fmla="*/ 5014 h 6827"/>
                  <a:gd name="T16" fmla="*/ 0 w 6827"/>
                  <a:gd name="T17" fmla="*/ 5916 h 6827"/>
                  <a:gd name="T18" fmla="*/ 910 w 6827"/>
                  <a:gd name="T19" fmla="*/ 6827 h 6827"/>
                  <a:gd name="T20" fmla="*/ 1820 w 6827"/>
                  <a:gd name="T21" fmla="*/ 5916 h 6827"/>
                  <a:gd name="T22" fmla="*/ 1024 w 6827"/>
                  <a:gd name="T23" fmla="*/ 5014 h 6827"/>
                  <a:gd name="T24" fmla="*/ 1024 w 6827"/>
                  <a:gd name="T25" fmla="*/ 3755 h 6827"/>
                  <a:gd name="T26" fmla="*/ 1934 w 6827"/>
                  <a:gd name="T27" fmla="*/ 2844 h 6827"/>
                  <a:gd name="T28" fmla="*/ 3757 w 6827"/>
                  <a:gd name="T29" fmla="*/ 2844 h 6827"/>
                  <a:gd name="T30" fmla="*/ 3300 w 6827"/>
                  <a:gd name="T31" fmla="*/ 3755 h 6827"/>
                  <a:gd name="T32" fmla="*/ 3300 w 6827"/>
                  <a:gd name="T33" fmla="*/ 5014 h 6827"/>
                  <a:gd name="T34" fmla="*/ 2503 w 6827"/>
                  <a:gd name="T35" fmla="*/ 5916 h 6827"/>
                  <a:gd name="T36" fmla="*/ 3413 w 6827"/>
                  <a:gd name="T37" fmla="*/ 6827 h 6827"/>
                  <a:gd name="T38" fmla="*/ 4324 w 6827"/>
                  <a:gd name="T39" fmla="*/ 5916 h 6827"/>
                  <a:gd name="T40" fmla="*/ 3527 w 6827"/>
                  <a:gd name="T41" fmla="*/ 5014 h 6827"/>
                  <a:gd name="T42" fmla="*/ 3527 w 6827"/>
                  <a:gd name="T43" fmla="*/ 3755 h 6827"/>
                  <a:gd name="T44" fmla="*/ 4437 w 6827"/>
                  <a:gd name="T45" fmla="*/ 2844 h 6827"/>
                  <a:gd name="T46" fmla="*/ 4892 w 6827"/>
                  <a:gd name="T47" fmla="*/ 2844 h 6827"/>
                  <a:gd name="T48" fmla="*/ 6025 w 6827"/>
                  <a:gd name="T49" fmla="*/ 1814 h 6827"/>
                  <a:gd name="T50" fmla="*/ 6827 w 6827"/>
                  <a:gd name="T51" fmla="*/ 910 h 6827"/>
                  <a:gd name="T52" fmla="*/ 1593 w 6827"/>
                  <a:gd name="T53" fmla="*/ 5916 h 6827"/>
                  <a:gd name="T54" fmla="*/ 910 w 6827"/>
                  <a:gd name="T55" fmla="*/ 6599 h 6827"/>
                  <a:gd name="T56" fmla="*/ 228 w 6827"/>
                  <a:gd name="T57" fmla="*/ 5916 h 6827"/>
                  <a:gd name="T58" fmla="*/ 910 w 6827"/>
                  <a:gd name="T59" fmla="*/ 5234 h 6827"/>
                  <a:gd name="T60" fmla="*/ 1593 w 6827"/>
                  <a:gd name="T61" fmla="*/ 5916 h 6827"/>
                  <a:gd name="T62" fmla="*/ 4096 w 6827"/>
                  <a:gd name="T63" fmla="*/ 5916 h 6827"/>
                  <a:gd name="T64" fmla="*/ 3413 w 6827"/>
                  <a:gd name="T65" fmla="*/ 6599 h 6827"/>
                  <a:gd name="T66" fmla="*/ 2731 w 6827"/>
                  <a:gd name="T67" fmla="*/ 5916 h 6827"/>
                  <a:gd name="T68" fmla="*/ 3413 w 6827"/>
                  <a:gd name="T69" fmla="*/ 5234 h 6827"/>
                  <a:gd name="T70" fmla="*/ 4096 w 6827"/>
                  <a:gd name="T71" fmla="*/ 5916 h 6827"/>
                  <a:gd name="T72" fmla="*/ 5916 w 6827"/>
                  <a:gd name="T73" fmla="*/ 1593 h 6827"/>
                  <a:gd name="T74" fmla="*/ 5234 w 6827"/>
                  <a:gd name="T75" fmla="*/ 910 h 6827"/>
                  <a:gd name="T76" fmla="*/ 5916 w 6827"/>
                  <a:gd name="T77" fmla="*/ 228 h 6827"/>
                  <a:gd name="T78" fmla="*/ 6599 w 6827"/>
                  <a:gd name="T79" fmla="*/ 910 h 6827"/>
                  <a:gd name="T80" fmla="*/ 5916 w 6827"/>
                  <a:gd name="T81" fmla="*/ 1593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27" h="6827">
                    <a:moveTo>
                      <a:pt x="6827" y="910"/>
                    </a:moveTo>
                    <a:cubicBezTo>
                      <a:pt x="6827" y="410"/>
                      <a:pt x="6417" y="0"/>
                      <a:pt x="5916" y="0"/>
                    </a:cubicBezTo>
                    <a:cubicBezTo>
                      <a:pt x="5416" y="0"/>
                      <a:pt x="5006" y="410"/>
                      <a:pt x="5006" y="910"/>
                    </a:cubicBezTo>
                    <a:cubicBezTo>
                      <a:pt x="5006" y="1370"/>
                      <a:pt x="5352" y="1753"/>
                      <a:pt x="5796" y="1812"/>
                    </a:cubicBezTo>
                    <a:cubicBezTo>
                      <a:pt x="5744" y="2264"/>
                      <a:pt x="5357" y="2617"/>
                      <a:pt x="4892" y="2617"/>
                    </a:cubicBezTo>
                    <a:lnTo>
                      <a:pt x="1934" y="2617"/>
                    </a:lnTo>
                    <a:cubicBezTo>
                      <a:pt x="1308" y="2617"/>
                      <a:pt x="796" y="3129"/>
                      <a:pt x="796" y="3755"/>
                    </a:cubicBezTo>
                    <a:lnTo>
                      <a:pt x="796" y="5014"/>
                    </a:lnTo>
                    <a:cubicBezTo>
                      <a:pt x="349" y="5070"/>
                      <a:pt x="0" y="5454"/>
                      <a:pt x="0" y="5916"/>
                    </a:cubicBezTo>
                    <a:cubicBezTo>
                      <a:pt x="0" y="6417"/>
                      <a:pt x="410" y="6827"/>
                      <a:pt x="910" y="6827"/>
                    </a:cubicBezTo>
                    <a:cubicBezTo>
                      <a:pt x="1411" y="6827"/>
                      <a:pt x="1820" y="6417"/>
                      <a:pt x="1820" y="5916"/>
                    </a:cubicBezTo>
                    <a:cubicBezTo>
                      <a:pt x="1820" y="5454"/>
                      <a:pt x="1471" y="5070"/>
                      <a:pt x="1024" y="5014"/>
                    </a:cubicBezTo>
                    <a:lnTo>
                      <a:pt x="1024" y="3755"/>
                    </a:lnTo>
                    <a:cubicBezTo>
                      <a:pt x="1024" y="3254"/>
                      <a:pt x="1434" y="2844"/>
                      <a:pt x="1934" y="2844"/>
                    </a:cubicBezTo>
                    <a:lnTo>
                      <a:pt x="3757" y="2844"/>
                    </a:lnTo>
                    <a:cubicBezTo>
                      <a:pt x="3480" y="3052"/>
                      <a:pt x="3300" y="3384"/>
                      <a:pt x="3300" y="3755"/>
                    </a:cubicBezTo>
                    <a:lnTo>
                      <a:pt x="3300" y="5014"/>
                    </a:lnTo>
                    <a:cubicBezTo>
                      <a:pt x="2852" y="5070"/>
                      <a:pt x="2503" y="5454"/>
                      <a:pt x="2503" y="5916"/>
                    </a:cubicBezTo>
                    <a:cubicBezTo>
                      <a:pt x="2503" y="6417"/>
                      <a:pt x="2913" y="6827"/>
                      <a:pt x="3413" y="6827"/>
                    </a:cubicBezTo>
                    <a:cubicBezTo>
                      <a:pt x="3914" y="6827"/>
                      <a:pt x="4324" y="6417"/>
                      <a:pt x="4324" y="5916"/>
                    </a:cubicBezTo>
                    <a:cubicBezTo>
                      <a:pt x="4324" y="5454"/>
                      <a:pt x="3975" y="5070"/>
                      <a:pt x="3527" y="5014"/>
                    </a:cubicBezTo>
                    <a:lnTo>
                      <a:pt x="3527" y="3755"/>
                    </a:lnTo>
                    <a:cubicBezTo>
                      <a:pt x="3527" y="3254"/>
                      <a:pt x="3937" y="2844"/>
                      <a:pt x="4437" y="2844"/>
                    </a:cubicBezTo>
                    <a:lnTo>
                      <a:pt x="4892" y="2844"/>
                    </a:lnTo>
                    <a:cubicBezTo>
                      <a:pt x="5482" y="2844"/>
                      <a:pt x="5971" y="2390"/>
                      <a:pt x="6025" y="1814"/>
                    </a:cubicBezTo>
                    <a:cubicBezTo>
                      <a:pt x="6475" y="1760"/>
                      <a:pt x="6827" y="1374"/>
                      <a:pt x="6827" y="910"/>
                    </a:cubicBezTo>
                    <a:close/>
                    <a:moveTo>
                      <a:pt x="1593" y="5916"/>
                    </a:moveTo>
                    <a:cubicBezTo>
                      <a:pt x="1593" y="6292"/>
                      <a:pt x="1286" y="6599"/>
                      <a:pt x="910" y="6599"/>
                    </a:cubicBezTo>
                    <a:cubicBezTo>
                      <a:pt x="535" y="6599"/>
                      <a:pt x="228" y="6292"/>
                      <a:pt x="228" y="5916"/>
                    </a:cubicBezTo>
                    <a:cubicBezTo>
                      <a:pt x="228" y="5541"/>
                      <a:pt x="535" y="5234"/>
                      <a:pt x="910" y="5234"/>
                    </a:cubicBezTo>
                    <a:cubicBezTo>
                      <a:pt x="1286" y="5234"/>
                      <a:pt x="1593" y="5541"/>
                      <a:pt x="1593" y="5916"/>
                    </a:cubicBezTo>
                    <a:close/>
                    <a:moveTo>
                      <a:pt x="4096" y="5916"/>
                    </a:moveTo>
                    <a:cubicBezTo>
                      <a:pt x="4096" y="6292"/>
                      <a:pt x="3789" y="6599"/>
                      <a:pt x="3413" y="6599"/>
                    </a:cubicBezTo>
                    <a:cubicBezTo>
                      <a:pt x="3038" y="6599"/>
                      <a:pt x="2731" y="6292"/>
                      <a:pt x="2731" y="5916"/>
                    </a:cubicBezTo>
                    <a:cubicBezTo>
                      <a:pt x="2731" y="5541"/>
                      <a:pt x="3038" y="5234"/>
                      <a:pt x="3413" y="5234"/>
                    </a:cubicBezTo>
                    <a:cubicBezTo>
                      <a:pt x="3789" y="5234"/>
                      <a:pt x="4096" y="5541"/>
                      <a:pt x="4096" y="5916"/>
                    </a:cubicBezTo>
                    <a:close/>
                    <a:moveTo>
                      <a:pt x="5916" y="1593"/>
                    </a:moveTo>
                    <a:cubicBezTo>
                      <a:pt x="5541" y="1593"/>
                      <a:pt x="5234" y="1286"/>
                      <a:pt x="5234" y="910"/>
                    </a:cubicBezTo>
                    <a:cubicBezTo>
                      <a:pt x="5234" y="535"/>
                      <a:pt x="5541" y="228"/>
                      <a:pt x="5916" y="228"/>
                    </a:cubicBezTo>
                    <a:cubicBezTo>
                      <a:pt x="6292" y="228"/>
                      <a:pt x="6599" y="535"/>
                      <a:pt x="6599" y="910"/>
                    </a:cubicBezTo>
                    <a:cubicBezTo>
                      <a:pt x="6599" y="1286"/>
                      <a:pt x="6292" y="1593"/>
                      <a:pt x="5916" y="159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6" name="îṩḻîḑé">
                <a:extLst>
                  <a:ext uri="{FF2B5EF4-FFF2-40B4-BE49-F238E27FC236}">
                    <a16:creationId xmlns:a16="http://schemas.microsoft.com/office/drawing/2014/main" id="{84EC2833-3A3D-4DEA-85F2-345A935E2A85}"/>
                  </a:ext>
                </a:extLst>
              </p:cNvPr>
              <p:cNvSpPr txBox="1"/>
              <p:nvPr/>
            </p:nvSpPr>
            <p:spPr bwMode="auto">
              <a:xfrm>
                <a:off x="8017484" y="4079301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î$1îḍé">
                <a:extLst>
                  <a:ext uri="{FF2B5EF4-FFF2-40B4-BE49-F238E27FC236}">
                    <a16:creationId xmlns:a16="http://schemas.microsoft.com/office/drawing/2014/main" id="{9E8BFD04-1DA3-4E22-809A-A83F77A3C37E}"/>
                  </a:ext>
                </a:extLst>
              </p:cNvPr>
              <p:cNvSpPr/>
              <p:nvPr/>
            </p:nvSpPr>
            <p:spPr bwMode="auto">
              <a:xfrm>
                <a:off x="8017485" y="4548463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746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04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010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15a5f46a-78a9-40de-b9a7-3f6808f6b84b"/>
          <p:cNvGrpSpPr>
            <a:grpSpLocks noChangeAspect="1"/>
          </p:cNvGrpSpPr>
          <p:nvPr/>
        </p:nvGrpSpPr>
        <p:grpSpPr>
          <a:xfrm>
            <a:off x="1256471" y="1778536"/>
            <a:ext cx="9679058" cy="3876712"/>
            <a:chOff x="873604" y="1069977"/>
            <a:chExt cx="10444793" cy="4183409"/>
          </a:xfrm>
        </p:grpSpPr>
        <p:grpSp>
          <p:nvGrpSpPr>
            <p:cNvPr id="8" name="Group 1"/>
            <p:cNvGrpSpPr/>
            <p:nvPr/>
          </p:nvGrpSpPr>
          <p:grpSpPr>
            <a:xfrm>
              <a:off x="873604" y="1069977"/>
              <a:ext cx="10444793" cy="2717786"/>
              <a:chOff x="414338" y="1202752"/>
              <a:chExt cx="8128166" cy="2717786"/>
            </a:xfrm>
          </p:grpSpPr>
          <p:cxnSp>
            <p:nvCxnSpPr>
              <p:cNvPr id="32" name="Straight Connector 2"/>
              <p:cNvCxnSpPr/>
              <p:nvPr/>
            </p:nvCxnSpPr>
            <p:spPr>
              <a:xfrm>
                <a:off x="1220959" y="1838144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"/>
              <p:cNvCxnSpPr/>
              <p:nvPr/>
            </p:nvCxnSpPr>
            <p:spPr>
              <a:xfrm>
                <a:off x="1220959" y="1303188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4"/>
              <p:cNvCxnSpPr/>
              <p:nvPr/>
            </p:nvCxnSpPr>
            <p:spPr>
              <a:xfrm>
                <a:off x="1220959" y="241509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5"/>
              <p:cNvCxnSpPr/>
              <p:nvPr/>
            </p:nvCxnSpPr>
            <p:spPr>
              <a:xfrm>
                <a:off x="1220959" y="297934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6"/>
              <p:cNvCxnSpPr/>
              <p:nvPr/>
            </p:nvCxnSpPr>
            <p:spPr>
              <a:xfrm>
                <a:off x="1220959" y="3543592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 7"/>
              <p:cNvSpPr/>
              <p:nvPr/>
            </p:nvSpPr>
            <p:spPr>
              <a:xfrm>
                <a:off x="79226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2018</a:t>
                </a:r>
              </a:p>
            </p:txBody>
          </p:sp>
          <p:sp>
            <p:nvSpPr>
              <p:cNvPr id="38" name="Rectangle 8"/>
              <p:cNvSpPr/>
              <p:nvPr/>
            </p:nvSpPr>
            <p:spPr>
              <a:xfrm>
                <a:off x="712474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2017</a:t>
                </a:r>
              </a:p>
            </p:txBody>
          </p:sp>
          <p:sp>
            <p:nvSpPr>
              <p:cNvPr id="39" name="Rectangle 9"/>
              <p:cNvSpPr/>
              <p:nvPr/>
            </p:nvSpPr>
            <p:spPr>
              <a:xfrm>
                <a:off x="6330970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2016</a:t>
                </a:r>
              </a:p>
            </p:txBody>
          </p:sp>
          <p:sp>
            <p:nvSpPr>
              <p:cNvPr id="40" name="Rectangle 10"/>
              <p:cNvSpPr/>
              <p:nvPr/>
            </p:nvSpPr>
            <p:spPr>
              <a:xfrm>
                <a:off x="552901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2015</a:t>
                </a:r>
              </a:p>
            </p:txBody>
          </p:sp>
          <p:sp>
            <p:nvSpPr>
              <p:cNvPr id="41" name="Rectangle 11"/>
              <p:cNvSpPr/>
              <p:nvPr/>
            </p:nvSpPr>
            <p:spPr>
              <a:xfrm>
                <a:off x="472706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2014</a:t>
                </a:r>
              </a:p>
            </p:txBody>
          </p:sp>
          <p:sp>
            <p:nvSpPr>
              <p:cNvPr id="42" name="Rectangle 12"/>
              <p:cNvSpPr/>
              <p:nvPr/>
            </p:nvSpPr>
            <p:spPr>
              <a:xfrm>
                <a:off x="39251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2013</a:t>
                </a:r>
              </a:p>
            </p:txBody>
          </p:sp>
          <p:sp>
            <p:nvSpPr>
              <p:cNvPr id="43" name="Rectangle 13"/>
              <p:cNvSpPr/>
              <p:nvPr/>
            </p:nvSpPr>
            <p:spPr>
              <a:xfrm>
                <a:off x="3110459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2012</a:t>
                </a:r>
              </a:p>
            </p:txBody>
          </p:sp>
          <p:sp>
            <p:nvSpPr>
              <p:cNvPr id="44" name="Rectangle 14"/>
              <p:cNvSpPr/>
              <p:nvPr/>
            </p:nvSpPr>
            <p:spPr>
              <a:xfrm>
                <a:off x="233676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2011</a:t>
                </a:r>
              </a:p>
            </p:txBody>
          </p:sp>
          <p:sp>
            <p:nvSpPr>
              <p:cNvPr id="45" name="Rectangle 15"/>
              <p:cNvSpPr/>
              <p:nvPr/>
            </p:nvSpPr>
            <p:spPr>
              <a:xfrm>
                <a:off x="414338" y="1202752"/>
                <a:ext cx="51669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100%</a:t>
                </a:r>
              </a:p>
            </p:txBody>
          </p:sp>
          <p:sp>
            <p:nvSpPr>
              <p:cNvPr id="46" name="Rectangle 16"/>
              <p:cNvSpPr/>
              <p:nvPr/>
            </p:nvSpPr>
            <p:spPr>
              <a:xfrm>
                <a:off x="414338" y="1689562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80%</a:t>
                </a:r>
              </a:p>
            </p:txBody>
          </p:sp>
          <p:sp>
            <p:nvSpPr>
              <p:cNvPr id="47" name="Rectangle 17"/>
              <p:cNvSpPr/>
              <p:nvPr/>
            </p:nvSpPr>
            <p:spPr>
              <a:xfrm>
                <a:off x="414338" y="2239873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50%</a:t>
                </a:r>
              </a:p>
            </p:txBody>
          </p:sp>
          <p:sp>
            <p:nvSpPr>
              <p:cNvPr id="48" name="Rectangle 18"/>
              <p:cNvSpPr/>
              <p:nvPr/>
            </p:nvSpPr>
            <p:spPr>
              <a:xfrm>
                <a:off x="414338" y="3315095"/>
                <a:ext cx="35452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0%</a:t>
                </a:r>
              </a:p>
            </p:txBody>
          </p:sp>
          <p:sp>
            <p:nvSpPr>
              <p:cNvPr id="49" name="Rectangle 19"/>
              <p:cNvSpPr/>
              <p:nvPr/>
            </p:nvSpPr>
            <p:spPr>
              <a:xfrm>
                <a:off x="414338" y="2777484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30%</a:t>
                </a:r>
              </a:p>
            </p:txBody>
          </p:sp>
          <p:sp>
            <p:nvSpPr>
              <p:cNvPr id="50" name="Rectangle 20"/>
              <p:cNvSpPr/>
              <p:nvPr/>
            </p:nvSpPr>
            <p:spPr>
              <a:xfrm>
                <a:off x="1533853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2010</a:t>
                </a:r>
              </a:p>
            </p:txBody>
          </p:sp>
        </p:grpSp>
        <p:sp>
          <p:nvSpPr>
            <p:cNvPr id="9" name="Rectangle: Rounded Corners 21"/>
            <p:cNvSpPr/>
            <p:nvPr/>
          </p:nvSpPr>
          <p:spPr>
            <a:xfrm>
              <a:off x="236539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Rectangle: Rounded Corners 22"/>
            <p:cNvSpPr/>
            <p:nvPr/>
          </p:nvSpPr>
          <p:spPr>
            <a:xfrm>
              <a:off x="2185875" y="262093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11" name="Rectangle: Rounded Corners 23"/>
            <p:cNvSpPr/>
            <p:nvPr/>
          </p:nvSpPr>
          <p:spPr>
            <a:xfrm>
              <a:off x="3390656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Rectangle: Rounded Corners 24"/>
            <p:cNvSpPr/>
            <p:nvPr/>
          </p:nvSpPr>
          <p:spPr>
            <a:xfrm>
              <a:off x="3211140" y="2256097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60%</a:t>
              </a:r>
            </a:p>
          </p:txBody>
        </p:sp>
        <p:sp>
          <p:nvSpPr>
            <p:cNvPr id="13" name="Rectangle: Rounded Corners 25"/>
            <p:cNvSpPr/>
            <p:nvPr/>
          </p:nvSpPr>
          <p:spPr>
            <a:xfrm>
              <a:off x="441592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Rectangle: Rounded Corners 26"/>
            <p:cNvSpPr/>
            <p:nvPr/>
          </p:nvSpPr>
          <p:spPr>
            <a:xfrm>
              <a:off x="4236405" y="251701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55%</a:t>
              </a:r>
            </a:p>
          </p:txBody>
        </p:sp>
        <p:sp>
          <p:nvSpPr>
            <p:cNvPr id="15" name="Rectangle: Rounded Corners 27"/>
            <p:cNvSpPr/>
            <p:nvPr/>
          </p:nvSpPr>
          <p:spPr>
            <a:xfrm>
              <a:off x="544118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Rectangle: Rounded Corners 28"/>
            <p:cNvSpPr/>
            <p:nvPr/>
          </p:nvSpPr>
          <p:spPr>
            <a:xfrm>
              <a:off x="5261669" y="19518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17" name="Rectangle: Rounded Corners 29"/>
            <p:cNvSpPr/>
            <p:nvPr/>
          </p:nvSpPr>
          <p:spPr>
            <a:xfrm>
              <a:off x="6466450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Rectangle: Rounded Corners 30"/>
            <p:cNvSpPr/>
            <p:nvPr/>
          </p:nvSpPr>
          <p:spPr>
            <a:xfrm>
              <a:off x="6286934" y="228522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62%</a:t>
              </a:r>
            </a:p>
          </p:txBody>
        </p:sp>
        <p:sp>
          <p:nvSpPr>
            <p:cNvPr id="19" name="Rectangle: Rounded Corners 31"/>
            <p:cNvSpPr/>
            <p:nvPr/>
          </p:nvSpPr>
          <p:spPr>
            <a:xfrm>
              <a:off x="749171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Rectangle: Rounded Corners 32"/>
            <p:cNvSpPr/>
            <p:nvPr/>
          </p:nvSpPr>
          <p:spPr>
            <a:xfrm>
              <a:off x="7312199" y="21603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70%</a:t>
              </a:r>
            </a:p>
          </p:txBody>
        </p:sp>
        <p:sp>
          <p:nvSpPr>
            <p:cNvPr id="21" name="Rectangle: Rounded Corners 33"/>
            <p:cNvSpPr/>
            <p:nvPr/>
          </p:nvSpPr>
          <p:spPr>
            <a:xfrm>
              <a:off x="8516979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2" name="Rectangle: Rounded Corners 34"/>
            <p:cNvSpPr/>
            <p:nvPr/>
          </p:nvSpPr>
          <p:spPr>
            <a:xfrm>
              <a:off x="8337463" y="2000786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23" name="Rectangle: Rounded Corners 35"/>
            <p:cNvSpPr/>
            <p:nvPr/>
          </p:nvSpPr>
          <p:spPr>
            <a:xfrm>
              <a:off x="9542248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Rectangle: Rounded Corners 36"/>
            <p:cNvSpPr/>
            <p:nvPr/>
          </p:nvSpPr>
          <p:spPr>
            <a:xfrm>
              <a:off x="9362732" y="2611614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25" name="Rectangle: Rounded Corners 37"/>
            <p:cNvSpPr/>
            <p:nvPr/>
          </p:nvSpPr>
          <p:spPr>
            <a:xfrm>
              <a:off x="10567517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Rectangle: Rounded Corners 38"/>
            <p:cNvSpPr/>
            <p:nvPr/>
          </p:nvSpPr>
          <p:spPr>
            <a:xfrm>
              <a:off x="10388001" y="298427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40%</a:t>
              </a:r>
            </a:p>
          </p:txBody>
        </p:sp>
        <p:grpSp>
          <p:nvGrpSpPr>
            <p:cNvPr id="27" name="Group 43"/>
            <p:cNvGrpSpPr/>
            <p:nvPr/>
          </p:nvGrpSpPr>
          <p:grpSpPr>
            <a:xfrm>
              <a:off x="2330533" y="5037942"/>
              <a:ext cx="7530935" cy="215444"/>
              <a:chOff x="1257331" y="5337021"/>
              <a:chExt cx="7530935" cy="215444"/>
            </a:xfrm>
          </p:grpSpPr>
          <p:sp>
            <p:nvSpPr>
              <p:cNvPr id="28" name="Rectangle 55"/>
              <p:cNvSpPr/>
              <p:nvPr/>
            </p:nvSpPr>
            <p:spPr>
              <a:xfrm>
                <a:off x="1257331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29" name="Rectangle 53"/>
              <p:cNvSpPr/>
              <p:nvPr/>
            </p:nvSpPr>
            <p:spPr>
              <a:xfrm>
                <a:off x="3408570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0" name="Rectangle 51"/>
              <p:cNvSpPr/>
              <p:nvPr/>
            </p:nvSpPr>
            <p:spPr>
              <a:xfrm>
                <a:off x="5559809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1" name="Rectangle 49"/>
              <p:cNvSpPr/>
              <p:nvPr/>
            </p:nvSpPr>
            <p:spPr>
              <a:xfrm>
                <a:off x="7711048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4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74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41960" y="487680"/>
            <a:ext cx="11303000" cy="769441"/>
            <a:chOff x="441960" y="487680"/>
            <a:chExt cx="11303000" cy="769441"/>
          </a:xfrm>
        </p:grpSpPr>
        <p:sp>
          <p:nvSpPr>
            <p:cNvPr id="3" name="文本框 2"/>
            <p:cNvSpPr txBox="1"/>
            <p:nvPr/>
          </p:nvSpPr>
          <p:spPr>
            <a:xfrm>
              <a:off x="441960" y="487680"/>
              <a:ext cx="3286760" cy="76944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spc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CONTENTS</a:t>
              </a:r>
              <a:endParaRPr lang="zh-CN" altLang="en-US" sz="4400" spc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cxnSp>
          <p:nvCxnSpPr>
            <p:cNvPr id="7" name="直接连接符 6"/>
            <p:cNvCxnSpPr>
              <a:stCxn id="3" idx="3"/>
            </p:cNvCxnSpPr>
            <p:nvPr/>
          </p:nvCxnSpPr>
          <p:spPr>
            <a:xfrm>
              <a:off x="3728720" y="872401"/>
              <a:ext cx="7815580" cy="11231"/>
            </a:xfrm>
            <a:prstGeom prst="line">
              <a:avLst/>
            </a:prstGeom>
            <a:ln w="25400"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菱形 7"/>
            <p:cNvSpPr/>
            <p:nvPr/>
          </p:nvSpPr>
          <p:spPr>
            <a:xfrm>
              <a:off x="11287760" y="665480"/>
              <a:ext cx="457200" cy="45720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41960" y="1442720"/>
            <a:ext cx="11308080" cy="4937760"/>
            <a:chOff x="441960" y="1442720"/>
            <a:chExt cx="11308080" cy="4937760"/>
          </a:xfrm>
        </p:grpSpPr>
        <p:sp>
          <p:nvSpPr>
            <p:cNvPr id="2" name="矩形 1"/>
            <p:cNvSpPr/>
            <p:nvPr/>
          </p:nvSpPr>
          <p:spPr>
            <a:xfrm>
              <a:off x="441960" y="1442720"/>
              <a:ext cx="11308080" cy="493776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2591B1"/>
              </a:solidFill>
            </a:ln>
            <a:effectLst>
              <a:outerShdw blurRad="228600" dist="38100" dir="2700000" algn="tl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028700" y="2523679"/>
              <a:ext cx="10134600" cy="2775841"/>
              <a:chOff x="1153160" y="2498008"/>
              <a:chExt cx="10134600" cy="2775841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53160" y="2503883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0" name="椭圆 9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01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3" name="文本框 12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14" name="组合 13"/>
              <p:cNvGrpSpPr/>
              <p:nvPr/>
            </p:nvGrpSpPr>
            <p:grpSpPr>
              <a:xfrm>
                <a:off x="675640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5" name="椭圆 1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04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16" name="组合 1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7" name="文本框 1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8" name="文本框 1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19" name="组合 18"/>
              <p:cNvGrpSpPr/>
              <p:nvPr/>
            </p:nvGrpSpPr>
            <p:grpSpPr>
              <a:xfrm>
                <a:off x="115316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0" name="椭圆 19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03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2" name="文本框 21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24" name="组合 23"/>
              <p:cNvGrpSpPr/>
              <p:nvPr/>
            </p:nvGrpSpPr>
            <p:grpSpPr>
              <a:xfrm>
                <a:off x="6756400" y="2498008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5" name="椭圆 2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02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26" name="组合 2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28" name="文本框 2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53855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0f8097bf-bb36-4a3e-9c29-5780517a809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143625"/>
            <a:chOff x="0" y="0"/>
            <a:chExt cx="12192000" cy="6143625"/>
          </a:xfrm>
        </p:grpSpPr>
        <p:sp>
          <p:nvSpPr>
            <p:cNvPr id="8" name="ïṡḷîďe">
              <a:extLst/>
            </p:cNvPr>
            <p:cNvSpPr/>
            <p:nvPr/>
          </p:nvSpPr>
          <p:spPr>
            <a:xfrm>
              <a:off x="0" y="0"/>
              <a:ext cx="12192000" cy="2408409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ï$ľîde"/>
            <p:cNvSpPr/>
            <p:nvPr/>
          </p:nvSpPr>
          <p:spPr>
            <a:xfrm>
              <a:off x="0" y="1584960"/>
              <a:ext cx="12192000" cy="823449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32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 击 输 入</a:t>
              </a:r>
              <a:endParaRPr lang="zh-CN" altLang="en-US" sz="32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grpSp>
          <p:nvGrpSpPr>
            <p:cNvPr id="10" name="ïŝ1îḓè"/>
            <p:cNvGrpSpPr/>
            <p:nvPr/>
          </p:nvGrpSpPr>
          <p:grpSpPr>
            <a:xfrm>
              <a:off x="7101802" y="2649715"/>
              <a:ext cx="3691440" cy="1521586"/>
              <a:chOff x="7101802" y="2649715"/>
              <a:chExt cx="3691440" cy="1521586"/>
            </a:xfrm>
          </p:grpSpPr>
          <p:sp>
            <p:nvSpPr>
              <p:cNvPr id="19" name="ïšľïḑe">
                <a:extLst/>
              </p:cNvPr>
              <p:cNvSpPr/>
              <p:nvPr/>
            </p:nvSpPr>
            <p:spPr bwMode="auto">
              <a:xfrm>
                <a:off x="7101802" y="3564115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0" name="îSḷiḓè">
                <a:extLst/>
              </p:cNvPr>
              <p:cNvSpPr txBox="1"/>
              <p:nvPr/>
            </p:nvSpPr>
            <p:spPr bwMode="auto">
              <a:xfrm>
                <a:off x="7101802" y="3212976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1" name="ísļidê">
                <a:extLst/>
              </p:cNvPr>
              <p:cNvSpPr/>
              <p:nvPr/>
            </p:nvSpPr>
            <p:spPr bwMode="auto">
              <a:xfrm>
                <a:off x="7192618" y="2829363"/>
                <a:ext cx="318532" cy="303783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2" name="íṩlíḓê"/>
              <p:cNvSpPr txBox="1"/>
              <p:nvPr/>
            </p:nvSpPr>
            <p:spPr>
              <a:xfrm>
                <a:off x="9712898" y="2649715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01</a:t>
                </a:r>
              </a:p>
            </p:txBody>
          </p:sp>
        </p:grpSp>
        <p:grpSp>
          <p:nvGrpSpPr>
            <p:cNvPr id="11" name="íSḷíḓè"/>
            <p:cNvGrpSpPr/>
            <p:nvPr/>
          </p:nvGrpSpPr>
          <p:grpSpPr>
            <a:xfrm>
              <a:off x="7101802" y="4496209"/>
              <a:ext cx="3691440" cy="1521586"/>
              <a:chOff x="7101802" y="4496209"/>
              <a:chExt cx="3691440" cy="1521586"/>
            </a:xfrm>
          </p:grpSpPr>
          <p:sp>
            <p:nvSpPr>
              <p:cNvPr id="15" name="iṡḻîḍè">
                <a:extLst/>
              </p:cNvPr>
              <p:cNvSpPr/>
              <p:nvPr/>
            </p:nvSpPr>
            <p:spPr bwMode="auto">
              <a:xfrm>
                <a:off x="7101802" y="541060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6" name="íṡ1îde">
                <a:extLst/>
              </p:cNvPr>
              <p:cNvSpPr txBox="1"/>
              <p:nvPr/>
            </p:nvSpPr>
            <p:spPr bwMode="auto">
              <a:xfrm>
                <a:off x="7101802" y="5059470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íśľiḓé">
                <a:extLst/>
              </p:cNvPr>
              <p:cNvSpPr/>
              <p:nvPr/>
            </p:nvSpPr>
            <p:spPr bwMode="auto">
              <a:xfrm>
                <a:off x="7192618" y="4668727"/>
                <a:ext cx="318532" cy="318043"/>
              </a:xfrm>
              <a:custGeom>
                <a:avLst/>
                <a:gdLst>
                  <a:gd name="connsiteX0" fmla="*/ 325000 h 606722"/>
                  <a:gd name="connsiteY0" fmla="*/ 325000 h 606722"/>
                  <a:gd name="connsiteX1" fmla="*/ 325000 h 606722"/>
                  <a:gd name="connsiteY1" fmla="*/ 325000 h 606722"/>
                  <a:gd name="connsiteX2" fmla="*/ 325000 h 606722"/>
                  <a:gd name="connsiteY2" fmla="*/ 325000 h 606722"/>
                  <a:gd name="connsiteX3" fmla="*/ 325000 h 606722"/>
                  <a:gd name="connsiteY3" fmla="*/ 325000 h 606722"/>
                  <a:gd name="connsiteX4" fmla="*/ 325000 h 606722"/>
                  <a:gd name="connsiteY4" fmla="*/ 325000 h 606722"/>
                  <a:gd name="connsiteX5" fmla="*/ 325000 h 606722"/>
                  <a:gd name="connsiteY5" fmla="*/ 325000 h 606722"/>
                  <a:gd name="connsiteX6" fmla="*/ 325000 h 606722"/>
                  <a:gd name="connsiteY6" fmla="*/ 325000 h 606722"/>
                  <a:gd name="connsiteX7" fmla="*/ 325000 h 606722"/>
                  <a:gd name="connsiteY7" fmla="*/ 325000 h 606722"/>
                  <a:gd name="connsiteX8" fmla="*/ 325000 h 606722"/>
                  <a:gd name="connsiteY8" fmla="*/ 325000 h 606722"/>
                  <a:gd name="connsiteX9" fmla="*/ 325000 h 606722"/>
                  <a:gd name="connsiteY9" fmla="*/ 325000 h 606722"/>
                  <a:gd name="connsiteX10" fmla="*/ 325000 h 606722"/>
                  <a:gd name="connsiteY10" fmla="*/ 325000 h 606722"/>
                  <a:gd name="connsiteX11" fmla="*/ 325000 h 606722"/>
                  <a:gd name="connsiteY11" fmla="*/ 325000 h 606722"/>
                  <a:gd name="connsiteX12" fmla="*/ 325000 h 606722"/>
                  <a:gd name="connsiteY12" fmla="*/ 325000 h 606722"/>
                  <a:gd name="connsiteX13" fmla="*/ 325000 h 606722"/>
                  <a:gd name="connsiteY13" fmla="*/ 325000 h 606722"/>
                  <a:gd name="connsiteX14" fmla="*/ 325000 h 606722"/>
                  <a:gd name="connsiteY14" fmla="*/ 325000 h 606722"/>
                  <a:gd name="connsiteX15" fmla="*/ 325000 h 606722"/>
                  <a:gd name="connsiteY15" fmla="*/ 325000 h 606722"/>
                  <a:gd name="connsiteX16" fmla="*/ 325000 h 606722"/>
                  <a:gd name="connsiteY16" fmla="*/ 325000 h 606722"/>
                  <a:gd name="connsiteX17" fmla="*/ 325000 h 606722"/>
                  <a:gd name="connsiteY17" fmla="*/ 325000 h 606722"/>
                  <a:gd name="connsiteX18" fmla="*/ 325000 h 606722"/>
                  <a:gd name="connsiteY18" fmla="*/ 325000 h 606722"/>
                  <a:gd name="connsiteX19" fmla="*/ 325000 h 606722"/>
                  <a:gd name="connsiteY19" fmla="*/ 325000 h 606722"/>
                  <a:gd name="connsiteX20" fmla="*/ 325000 h 606722"/>
                  <a:gd name="connsiteY20" fmla="*/ 325000 h 606722"/>
                  <a:gd name="connsiteX21" fmla="*/ 325000 h 606722"/>
                  <a:gd name="connsiteY21" fmla="*/ 325000 h 606722"/>
                  <a:gd name="connsiteX22" fmla="*/ 325000 h 606722"/>
                  <a:gd name="connsiteY22" fmla="*/ 325000 h 606722"/>
                  <a:gd name="connsiteX23" fmla="*/ 325000 h 606722"/>
                  <a:gd name="connsiteY23" fmla="*/ 325000 h 606722"/>
                  <a:gd name="connsiteX24" fmla="*/ 325000 h 606722"/>
                  <a:gd name="connsiteY24" fmla="*/ 325000 h 606722"/>
                  <a:gd name="connsiteX25" fmla="*/ 325000 h 606722"/>
                  <a:gd name="connsiteY25" fmla="*/ 325000 h 606722"/>
                  <a:gd name="connsiteX26" fmla="*/ 325000 h 606722"/>
                  <a:gd name="connsiteY26" fmla="*/ 325000 h 606722"/>
                  <a:gd name="connsiteX27" fmla="*/ 325000 h 606722"/>
                  <a:gd name="connsiteY27" fmla="*/ 325000 h 606722"/>
                  <a:gd name="connsiteX28" fmla="*/ 325000 h 606722"/>
                  <a:gd name="connsiteY28" fmla="*/ 325000 h 606722"/>
                  <a:gd name="connsiteX29" fmla="*/ 325000 h 606722"/>
                  <a:gd name="connsiteY29" fmla="*/ 325000 h 606722"/>
                  <a:gd name="connsiteX30" fmla="*/ 325000 h 606722"/>
                  <a:gd name="connsiteY30" fmla="*/ 325000 h 606722"/>
                  <a:gd name="connsiteX31" fmla="*/ 325000 h 606722"/>
                  <a:gd name="connsiteY31" fmla="*/ 325000 h 606722"/>
                  <a:gd name="connsiteX32" fmla="*/ 325000 h 606722"/>
                  <a:gd name="connsiteY32" fmla="*/ 325000 h 606722"/>
                  <a:gd name="connsiteX33" fmla="*/ 325000 h 606722"/>
                  <a:gd name="connsiteY33" fmla="*/ 325000 h 606722"/>
                  <a:gd name="connsiteX34" fmla="*/ 325000 h 606722"/>
                  <a:gd name="connsiteY34" fmla="*/ 325000 h 606722"/>
                  <a:gd name="connsiteX35" fmla="*/ 325000 h 606722"/>
                  <a:gd name="connsiteY35" fmla="*/ 325000 h 606722"/>
                  <a:gd name="connsiteX36" fmla="*/ 325000 h 606722"/>
                  <a:gd name="connsiteY36" fmla="*/ 325000 h 606722"/>
                  <a:gd name="connsiteX37" fmla="*/ 325000 h 606722"/>
                  <a:gd name="connsiteY37" fmla="*/ 325000 h 606722"/>
                  <a:gd name="connsiteX38" fmla="*/ 325000 h 606722"/>
                  <a:gd name="connsiteY38" fmla="*/ 325000 h 606722"/>
                  <a:gd name="connsiteX39" fmla="*/ 325000 h 606722"/>
                  <a:gd name="connsiteY39" fmla="*/ 325000 h 606722"/>
                  <a:gd name="connsiteX40" fmla="*/ 325000 h 606722"/>
                  <a:gd name="connsiteY40" fmla="*/ 325000 h 606722"/>
                  <a:gd name="connsiteX41" fmla="*/ 325000 h 606722"/>
                  <a:gd name="connsiteY41" fmla="*/ 325000 h 606722"/>
                  <a:gd name="connsiteX42" fmla="*/ 325000 h 606722"/>
                  <a:gd name="connsiteY42" fmla="*/ 325000 h 606722"/>
                  <a:gd name="connsiteX43" fmla="*/ 325000 h 606722"/>
                  <a:gd name="connsiteY43" fmla="*/ 325000 h 606722"/>
                  <a:gd name="connsiteX44" fmla="*/ 325000 h 606722"/>
                  <a:gd name="connsiteY44" fmla="*/ 325000 h 606722"/>
                  <a:gd name="connsiteX45" fmla="*/ 325000 h 606722"/>
                  <a:gd name="connsiteY45" fmla="*/ 325000 h 606722"/>
                  <a:gd name="connsiteX46" fmla="*/ 325000 h 606722"/>
                  <a:gd name="connsiteY46" fmla="*/ 325000 h 606722"/>
                  <a:gd name="connsiteX47" fmla="*/ 325000 h 606722"/>
                  <a:gd name="connsiteY47" fmla="*/ 325000 h 606722"/>
                  <a:gd name="connsiteX48" fmla="*/ 325000 h 606722"/>
                  <a:gd name="connsiteY48" fmla="*/ 325000 h 606722"/>
                  <a:gd name="connsiteX49" fmla="*/ 325000 h 606722"/>
                  <a:gd name="connsiteY49" fmla="*/ 325000 h 606722"/>
                  <a:gd name="connsiteX50" fmla="*/ 325000 h 606722"/>
                  <a:gd name="connsiteY50" fmla="*/ 325000 h 606722"/>
                  <a:gd name="connsiteX51" fmla="*/ 325000 h 606722"/>
                  <a:gd name="connsiteY51" fmla="*/ 325000 h 606722"/>
                  <a:gd name="connsiteX52" fmla="*/ 325000 h 606722"/>
                  <a:gd name="connsiteY52" fmla="*/ 325000 h 606722"/>
                  <a:gd name="connsiteX53" fmla="*/ 325000 h 606722"/>
                  <a:gd name="connsiteY53" fmla="*/ 325000 h 606722"/>
                  <a:gd name="connsiteX54" fmla="*/ 325000 h 606722"/>
                  <a:gd name="connsiteY54" fmla="*/ 325000 h 606722"/>
                  <a:gd name="connsiteX55" fmla="*/ 325000 h 606722"/>
                  <a:gd name="connsiteY55" fmla="*/ 325000 h 606722"/>
                  <a:gd name="connsiteX56" fmla="*/ 325000 h 606722"/>
                  <a:gd name="connsiteY56" fmla="*/ 325000 h 606722"/>
                  <a:gd name="connsiteX57" fmla="*/ 325000 h 606722"/>
                  <a:gd name="connsiteY57" fmla="*/ 325000 h 606722"/>
                  <a:gd name="connsiteX58" fmla="*/ 325000 h 606722"/>
                  <a:gd name="connsiteY58" fmla="*/ 325000 h 606722"/>
                  <a:gd name="connsiteX59" fmla="*/ 325000 h 606722"/>
                  <a:gd name="connsiteY59" fmla="*/ 325000 h 606722"/>
                  <a:gd name="connsiteX60" fmla="*/ 325000 h 606722"/>
                  <a:gd name="connsiteY60" fmla="*/ 325000 h 606722"/>
                  <a:gd name="connsiteX61" fmla="*/ 325000 h 606722"/>
                  <a:gd name="connsiteY61" fmla="*/ 325000 h 606722"/>
                  <a:gd name="connsiteX62" fmla="*/ 325000 h 606722"/>
                  <a:gd name="connsiteY62" fmla="*/ 325000 h 606722"/>
                  <a:gd name="connsiteX63" fmla="*/ 325000 h 606722"/>
                  <a:gd name="connsiteY63" fmla="*/ 325000 h 606722"/>
                  <a:gd name="connsiteX64" fmla="*/ 325000 h 606722"/>
                  <a:gd name="connsiteY64" fmla="*/ 325000 h 606722"/>
                  <a:gd name="connsiteX65" fmla="*/ 325000 h 606722"/>
                  <a:gd name="connsiteY65" fmla="*/ 325000 h 606722"/>
                  <a:gd name="connsiteX66" fmla="*/ 325000 h 606722"/>
                  <a:gd name="connsiteY66" fmla="*/ 325000 h 606722"/>
                  <a:gd name="connsiteX67" fmla="*/ 325000 h 606722"/>
                  <a:gd name="connsiteY67" fmla="*/ 32500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607535" h="606604">
                    <a:moveTo>
                      <a:pt x="394900" y="353768"/>
                    </a:moveTo>
                    <a:cubicBezTo>
                      <a:pt x="400507" y="353768"/>
                      <a:pt x="405045" y="358301"/>
                      <a:pt x="405045" y="363900"/>
                    </a:cubicBezTo>
                    <a:lnTo>
                      <a:pt x="405045" y="515616"/>
                    </a:lnTo>
                    <a:cubicBezTo>
                      <a:pt x="405045" y="543435"/>
                      <a:pt x="382353" y="566099"/>
                      <a:pt x="354410" y="566099"/>
                    </a:cubicBezTo>
                    <a:lnTo>
                      <a:pt x="212649" y="566099"/>
                    </a:lnTo>
                    <a:cubicBezTo>
                      <a:pt x="207131" y="566099"/>
                      <a:pt x="202593" y="561566"/>
                      <a:pt x="202593" y="556056"/>
                    </a:cubicBezTo>
                    <a:cubicBezTo>
                      <a:pt x="202593" y="550457"/>
                      <a:pt x="207131" y="545924"/>
                      <a:pt x="212649" y="545924"/>
                    </a:cubicBezTo>
                    <a:lnTo>
                      <a:pt x="354410" y="545924"/>
                    </a:lnTo>
                    <a:cubicBezTo>
                      <a:pt x="371140" y="545924"/>
                      <a:pt x="384845" y="532325"/>
                      <a:pt x="384845" y="515616"/>
                    </a:cubicBezTo>
                    <a:lnTo>
                      <a:pt x="384845" y="363900"/>
                    </a:lnTo>
                    <a:cubicBezTo>
                      <a:pt x="384845" y="358301"/>
                      <a:pt x="389294" y="353768"/>
                      <a:pt x="394900" y="353768"/>
                    </a:cubicBezTo>
                    <a:close/>
                    <a:moveTo>
                      <a:pt x="131640" y="262739"/>
                    </a:moveTo>
                    <a:cubicBezTo>
                      <a:pt x="137236" y="262739"/>
                      <a:pt x="141766" y="267271"/>
                      <a:pt x="141766" y="272870"/>
                    </a:cubicBezTo>
                    <a:lnTo>
                      <a:pt x="141766" y="333565"/>
                    </a:lnTo>
                    <a:cubicBezTo>
                      <a:pt x="141766" y="339075"/>
                      <a:pt x="137236" y="343607"/>
                      <a:pt x="131640" y="343607"/>
                    </a:cubicBezTo>
                    <a:cubicBezTo>
                      <a:pt x="126044" y="343607"/>
                      <a:pt x="121514" y="339075"/>
                      <a:pt x="121514" y="333565"/>
                    </a:cubicBezTo>
                    <a:lnTo>
                      <a:pt x="121514" y="272870"/>
                    </a:lnTo>
                    <a:cubicBezTo>
                      <a:pt x="121514" y="267271"/>
                      <a:pt x="126044" y="262739"/>
                      <a:pt x="131640" y="262739"/>
                    </a:cubicBezTo>
                    <a:close/>
                    <a:moveTo>
                      <a:pt x="489057" y="194973"/>
                    </a:moveTo>
                    <a:cubicBezTo>
                      <a:pt x="492973" y="190974"/>
                      <a:pt x="499381" y="190974"/>
                      <a:pt x="503386" y="194973"/>
                    </a:cubicBezTo>
                    <a:lnTo>
                      <a:pt x="604576" y="296095"/>
                    </a:lnTo>
                    <a:cubicBezTo>
                      <a:pt x="605555" y="296983"/>
                      <a:pt x="606267" y="298138"/>
                      <a:pt x="606801" y="299383"/>
                    </a:cubicBezTo>
                    <a:cubicBezTo>
                      <a:pt x="607780" y="301871"/>
                      <a:pt x="607780" y="304625"/>
                      <a:pt x="606801" y="307113"/>
                    </a:cubicBezTo>
                    <a:cubicBezTo>
                      <a:pt x="606267" y="308357"/>
                      <a:pt x="605555" y="309424"/>
                      <a:pt x="604576" y="310401"/>
                    </a:cubicBezTo>
                    <a:lnTo>
                      <a:pt x="503386" y="411434"/>
                    </a:lnTo>
                    <a:cubicBezTo>
                      <a:pt x="501339" y="413478"/>
                      <a:pt x="498758" y="414455"/>
                      <a:pt x="496177" y="414455"/>
                    </a:cubicBezTo>
                    <a:cubicBezTo>
                      <a:pt x="493596" y="414455"/>
                      <a:pt x="491015" y="413478"/>
                      <a:pt x="489057" y="411434"/>
                    </a:cubicBezTo>
                    <a:cubicBezTo>
                      <a:pt x="485052" y="407524"/>
                      <a:pt x="485052" y="401126"/>
                      <a:pt x="489057" y="397217"/>
                    </a:cubicBezTo>
                    <a:lnTo>
                      <a:pt x="572982" y="313333"/>
                    </a:lnTo>
                    <a:lnTo>
                      <a:pt x="232921" y="313333"/>
                    </a:lnTo>
                    <a:cubicBezTo>
                      <a:pt x="227314" y="313333"/>
                      <a:pt x="222775" y="308802"/>
                      <a:pt x="222775" y="303203"/>
                    </a:cubicBezTo>
                    <a:cubicBezTo>
                      <a:pt x="222775" y="297605"/>
                      <a:pt x="227314" y="293074"/>
                      <a:pt x="232921" y="293074"/>
                    </a:cubicBezTo>
                    <a:lnTo>
                      <a:pt x="572982" y="293074"/>
                    </a:lnTo>
                    <a:lnTo>
                      <a:pt x="489057" y="209279"/>
                    </a:lnTo>
                    <a:cubicBezTo>
                      <a:pt x="485052" y="205281"/>
                      <a:pt x="485052" y="198883"/>
                      <a:pt x="489057" y="194973"/>
                    </a:cubicBezTo>
                    <a:close/>
                    <a:moveTo>
                      <a:pt x="211398" y="40317"/>
                    </a:moveTo>
                    <a:lnTo>
                      <a:pt x="354409" y="40317"/>
                    </a:lnTo>
                    <a:cubicBezTo>
                      <a:pt x="382353" y="40317"/>
                      <a:pt x="405046" y="62981"/>
                      <a:pt x="405046" y="90889"/>
                    </a:cubicBezTo>
                    <a:lnTo>
                      <a:pt x="405046" y="242605"/>
                    </a:lnTo>
                    <a:cubicBezTo>
                      <a:pt x="405046" y="248115"/>
                      <a:pt x="400508" y="252648"/>
                      <a:pt x="394901" y="252648"/>
                    </a:cubicBezTo>
                    <a:cubicBezTo>
                      <a:pt x="389295" y="252648"/>
                      <a:pt x="384845" y="248115"/>
                      <a:pt x="384845" y="242605"/>
                    </a:cubicBezTo>
                    <a:lnTo>
                      <a:pt x="384845" y="90889"/>
                    </a:lnTo>
                    <a:cubicBezTo>
                      <a:pt x="384845" y="74180"/>
                      <a:pt x="371140" y="60581"/>
                      <a:pt x="354409" y="60581"/>
                    </a:cubicBezTo>
                    <a:lnTo>
                      <a:pt x="211398" y="60581"/>
                    </a:lnTo>
                    <a:cubicBezTo>
                      <a:pt x="205791" y="60581"/>
                      <a:pt x="201253" y="56048"/>
                      <a:pt x="201253" y="50449"/>
                    </a:cubicBezTo>
                    <a:cubicBezTo>
                      <a:pt x="201253" y="44850"/>
                      <a:pt x="205791" y="40317"/>
                      <a:pt x="211398" y="40317"/>
                    </a:cubicBezTo>
                    <a:close/>
                    <a:moveTo>
                      <a:pt x="147115" y="20146"/>
                    </a:moveTo>
                    <a:cubicBezTo>
                      <a:pt x="144890" y="20146"/>
                      <a:pt x="142576" y="20590"/>
                      <a:pt x="140084" y="21568"/>
                    </a:cubicBezTo>
                    <a:lnTo>
                      <a:pt x="44232" y="59782"/>
                    </a:lnTo>
                    <a:cubicBezTo>
                      <a:pt x="24919" y="66981"/>
                      <a:pt x="20292" y="73024"/>
                      <a:pt x="20292" y="90887"/>
                    </a:cubicBezTo>
                    <a:lnTo>
                      <a:pt x="20292" y="515689"/>
                    </a:lnTo>
                    <a:cubicBezTo>
                      <a:pt x="20292" y="533464"/>
                      <a:pt x="24919" y="539596"/>
                      <a:pt x="44054" y="546616"/>
                    </a:cubicBezTo>
                    <a:lnTo>
                      <a:pt x="140262" y="585098"/>
                    </a:lnTo>
                    <a:cubicBezTo>
                      <a:pt x="142576" y="585897"/>
                      <a:pt x="144890" y="586431"/>
                      <a:pt x="147115" y="586431"/>
                    </a:cubicBezTo>
                    <a:cubicBezTo>
                      <a:pt x="156015" y="586431"/>
                      <a:pt x="161978" y="578254"/>
                      <a:pt x="161978" y="566257"/>
                    </a:cubicBezTo>
                    <a:lnTo>
                      <a:pt x="161978" y="40319"/>
                    </a:lnTo>
                    <a:cubicBezTo>
                      <a:pt x="161978" y="28233"/>
                      <a:pt x="156015" y="20146"/>
                      <a:pt x="147115" y="20146"/>
                    </a:cubicBezTo>
                    <a:close/>
                    <a:moveTo>
                      <a:pt x="151669" y="315"/>
                    </a:moveTo>
                    <a:cubicBezTo>
                      <a:pt x="169354" y="2727"/>
                      <a:pt x="182270" y="18724"/>
                      <a:pt x="182270" y="40319"/>
                    </a:cubicBezTo>
                    <a:lnTo>
                      <a:pt x="182270" y="566257"/>
                    </a:lnTo>
                    <a:cubicBezTo>
                      <a:pt x="182270" y="589630"/>
                      <a:pt x="167496" y="606604"/>
                      <a:pt x="147115" y="606604"/>
                    </a:cubicBezTo>
                    <a:cubicBezTo>
                      <a:pt x="142487" y="606604"/>
                      <a:pt x="137681" y="605716"/>
                      <a:pt x="132964" y="603938"/>
                    </a:cubicBezTo>
                    <a:lnTo>
                      <a:pt x="36756" y="565457"/>
                    </a:lnTo>
                    <a:cubicBezTo>
                      <a:pt x="10057" y="555592"/>
                      <a:pt x="0" y="542084"/>
                      <a:pt x="0" y="515689"/>
                    </a:cubicBezTo>
                    <a:lnTo>
                      <a:pt x="0" y="90887"/>
                    </a:lnTo>
                    <a:cubicBezTo>
                      <a:pt x="0" y="64492"/>
                      <a:pt x="10057" y="50895"/>
                      <a:pt x="37023" y="40942"/>
                    </a:cubicBezTo>
                    <a:lnTo>
                      <a:pt x="132697" y="2727"/>
                    </a:lnTo>
                    <a:cubicBezTo>
                      <a:pt x="139350" y="217"/>
                      <a:pt x="145774" y="-489"/>
                      <a:pt x="151669" y="3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8" name="íŝḷíḍê"/>
              <p:cNvSpPr txBox="1"/>
              <p:nvPr/>
            </p:nvSpPr>
            <p:spPr>
              <a:xfrm>
                <a:off x="9712898" y="4496209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02</a:t>
                </a:r>
              </a:p>
            </p:txBody>
          </p:sp>
        </p:grpSp>
        <p:cxnSp>
          <p:nvCxnSpPr>
            <p:cNvPr id="12" name="直接连接符 11"/>
            <p:cNvCxnSpPr/>
            <p:nvPr/>
          </p:nvCxnSpPr>
          <p:spPr>
            <a:xfrm>
              <a:off x="7192618" y="4333755"/>
              <a:ext cx="336787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ŝ1îḍé">
              <a:extLst>
                <a:ext uri="{FF2B5EF4-FFF2-40B4-BE49-F238E27FC236}">
                  <a16:creationId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831000" y="3590346"/>
              <a:ext cx="5265000" cy="166117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15275BFA-0975-4262-8A7F-84B896BC3E85}"/>
                </a:ext>
              </a:extLst>
            </p:cNvPr>
            <p:cNvCxnSpPr/>
            <p:nvPr/>
          </p:nvCxnSpPr>
          <p:spPr>
            <a:xfrm>
              <a:off x="6456000" y="2649715"/>
              <a:ext cx="0" cy="349391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2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2bfc4976-6e52-4a80-ad58-1f98eccebb4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17383" y="1803762"/>
            <a:ext cx="9757237" cy="3650235"/>
            <a:chOff x="1217383" y="1803762"/>
            <a:chExt cx="9757237" cy="3650235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E09F4B9-952A-476D-B1E8-76F9A1909FF0}"/>
                </a:ext>
              </a:extLst>
            </p:cNvPr>
            <p:cNvCxnSpPr/>
            <p:nvPr/>
          </p:nvCxnSpPr>
          <p:spPr>
            <a:xfrm flipV="1">
              <a:off x="3616918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ïSḷiḍê"/>
            <p:cNvSpPr/>
            <p:nvPr/>
          </p:nvSpPr>
          <p:spPr>
            <a:xfrm>
              <a:off x="3557198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0" name="îṡḻïdè"/>
            <p:cNvSpPr/>
            <p:nvPr/>
          </p:nvSpPr>
          <p:spPr>
            <a:xfrm>
              <a:off x="6037942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1" name="îśḻiďé"/>
            <p:cNvSpPr/>
            <p:nvPr/>
          </p:nvSpPr>
          <p:spPr>
            <a:xfrm>
              <a:off x="8524510" y="2306299"/>
              <a:ext cx="119441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2" name="íṣḻíḓé"/>
            <p:cNvSpPr txBox="1"/>
            <p:nvPr/>
          </p:nvSpPr>
          <p:spPr>
            <a:xfrm>
              <a:off x="2743098" y="1803762"/>
              <a:ext cx="1747640" cy="416609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pPr marL="0" indent="0" algn="ctr">
                <a:buNone/>
              </a:pPr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3" name="íṧḻiďe"/>
            <p:cNvSpPr/>
            <p:nvPr/>
          </p:nvSpPr>
          <p:spPr>
            <a:xfrm>
              <a:off x="1217383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4" name="íṧļíḑê"/>
            <p:cNvSpPr/>
            <p:nvPr/>
          </p:nvSpPr>
          <p:spPr>
            <a:xfrm>
              <a:off x="3709814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5" name="ïşļiḑé"/>
            <p:cNvSpPr/>
            <p:nvPr/>
          </p:nvSpPr>
          <p:spPr>
            <a:xfrm>
              <a:off x="6202246" y="2941150"/>
              <a:ext cx="2292163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6" name="ïšḷïḍê"/>
            <p:cNvSpPr/>
            <p:nvPr/>
          </p:nvSpPr>
          <p:spPr>
            <a:xfrm>
              <a:off x="8682458" y="2941150"/>
              <a:ext cx="2292162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7" name="îṥḻiḍé"/>
            <p:cNvSpPr/>
            <p:nvPr/>
          </p:nvSpPr>
          <p:spPr>
            <a:xfrm>
              <a:off x="2707953" y="3368773"/>
              <a:ext cx="1817930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8" name="íṣlíḓé"/>
            <p:cNvSpPr/>
            <p:nvPr/>
          </p:nvSpPr>
          <p:spPr>
            <a:xfrm>
              <a:off x="7587897" y="1803762"/>
              <a:ext cx="1992666" cy="41660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a14="http://schemas.microsoft.com/office/drawing/2010/main" xmlns:ma14="http://schemas.microsoft.com/office/mac/drawingml/2011/main" xmlns:p14="http://schemas.microsoft.com/office/powerpoint/2010/main" val="1"/>
              </a:ext>
            </a:ex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9" name="iŝľîḍè"/>
            <p:cNvSpPr/>
            <p:nvPr/>
          </p:nvSpPr>
          <p:spPr>
            <a:xfrm>
              <a:off x="5101329" y="1803762"/>
              <a:ext cx="1992666" cy="41660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a14="http://schemas.microsoft.com/office/drawing/2010/main" xmlns:ma14="http://schemas.microsoft.com/office/mac/drawingml/2011/main" xmlns:p14="http://schemas.microsoft.com/office/powerpoint/2010/main" val="1"/>
              </a:ext>
            </a:ex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grpSp>
          <p:nvGrpSpPr>
            <p:cNvPr id="20" name="î$ḷíḑé">
              <a:extLst>
                <a:ext uri="{FF2B5EF4-FFF2-40B4-BE49-F238E27FC236}">
                  <a16:creationId xmlns:a16="http://schemas.microsoft.com/office/drawing/2014/main" id="{62FE91D5-77F8-43EA-B18C-F5F3991D95D7}"/>
                </a:ext>
              </a:extLst>
            </p:cNvPr>
            <p:cNvGrpSpPr/>
            <p:nvPr/>
          </p:nvGrpSpPr>
          <p:grpSpPr>
            <a:xfrm>
              <a:off x="1407747" y="4509000"/>
              <a:ext cx="1898253" cy="944997"/>
              <a:chOff x="1407747" y="4509000"/>
              <a:chExt cx="1898253" cy="944997"/>
            </a:xfrm>
          </p:grpSpPr>
          <p:sp>
            <p:nvSpPr>
              <p:cNvPr id="38" name="î$ḷïḋ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1407747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9" name="i$1íḍê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1407747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1" name="iSļîḋê">
              <a:extLst>
                <a:ext uri="{FF2B5EF4-FFF2-40B4-BE49-F238E27FC236}">
                  <a16:creationId xmlns:a16="http://schemas.microsoft.com/office/drawing/2014/main" id="{D2951923-9B76-492E-8E28-296D79E9B1DF}"/>
                </a:ext>
              </a:extLst>
            </p:cNvPr>
            <p:cNvGrpSpPr/>
            <p:nvPr/>
          </p:nvGrpSpPr>
          <p:grpSpPr>
            <a:xfrm>
              <a:off x="3900498" y="4509000"/>
              <a:ext cx="1898253" cy="944997"/>
              <a:chOff x="3900498" y="4509000"/>
              <a:chExt cx="1898253" cy="944997"/>
            </a:xfrm>
          </p:grpSpPr>
          <p:sp>
            <p:nvSpPr>
              <p:cNvPr id="36" name="ïṥľiḍè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3900498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7" name="íśľidê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3900498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2" name="ï$ļïďe">
              <a:extLst>
                <a:ext uri="{FF2B5EF4-FFF2-40B4-BE49-F238E27FC236}">
                  <a16:creationId xmlns:a16="http://schemas.microsoft.com/office/drawing/2014/main" id="{DFCA5280-29BE-454D-B51B-F3899355F2BA}"/>
                </a:ext>
              </a:extLst>
            </p:cNvPr>
            <p:cNvGrpSpPr/>
            <p:nvPr/>
          </p:nvGrpSpPr>
          <p:grpSpPr>
            <a:xfrm>
              <a:off x="6393249" y="4509000"/>
              <a:ext cx="1898253" cy="944997"/>
              <a:chOff x="6393249" y="4509000"/>
              <a:chExt cx="1898253" cy="944997"/>
            </a:xfrm>
          </p:grpSpPr>
          <p:sp>
            <p:nvSpPr>
              <p:cNvPr id="34" name="îṣliď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393249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5" name="isľíḋ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393249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3" name="ïsḻîḓê">
              <a:extLst>
                <a:ext uri="{FF2B5EF4-FFF2-40B4-BE49-F238E27FC236}">
                  <a16:creationId xmlns:a16="http://schemas.microsoft.com/office/drawing/2014/main" id="{50671BEA-FD6A-48CE-BFFA-8BDC0AA5AD75}"/>
                </a:ext>
              </a:extLst>
            </p:cNvPr>
            <p:cNvGrpSpPr/>
            <p:nvPr/>
          </p:nvGrpSpPr>
          <p:grpSpPr>
            <a:xfrm>
              <a:off x="8886000" y="4509000"/>
              <a:ext cx="1898253" cy="944997"/>
              <a:chOff x="8886000" y="4509000"/>
              <a:chExt cx="1898253" cy="944997"/>
            </a:xfrm>
          </p:grpSpPr>
          <p:sp>
            <p:nvSpPr>
              <p:cNvPr id="32" name="ïŝlïďe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8886000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3" name="íšlíḍ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8886000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69CBFE74-DEB9-4015-826E-B3980A3860A7}"/>
                </a:ext>
              </a:extLst>
            </p:cNvPr>
            <p:cNvCxnSpPr/>
            <p:nvPr/>
          </p:nvCxnSpPr>
          <p:spPr>
            <a:xfrm flipV="1">
              <a:off x="6097662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9A235628-C47A-47E3-9731-84B95C8A5352}"/>
                </a:ext>
              </a:extLst>
            </p:cNvPr>
            <p:cNvCxnSpPr/>
            <p:nvPr/>
          </p:nvCxnSpPr>
          <p:spPr>
            <a:xfrm flipV="1">
              <a:off x="8584230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Slïḍe"/>
            <p:cNvSpPr/>
            <p:nvPr/>
          </p:nvSpPr>
          <p:spPr>
            <a:xfrm>
              <a:off x="5188700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7" name="ïṥ1ïdé"/>
            <p:cNvSpPr/>
            <p:nvPr/>
          </p:nvSpPr>
          <p:spPr>
            <a:xfrm>
              <a:off x="7675268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8" name="îşlíḍè">
              <a:extLst>
                <a:ext uri="{FF2B5EF4-FFF2-40B4-BE49-F238E27FC236}">
                  <a16:creationId xmlns:a16="http://schemas.microsoft.com/office/drawing/2014/main" id="{273135B2-1B66-424D-B80F-B59314A49C37}"/>
                </a:ext>
              </a:extLst>
            </p:cNvPr>
            <p:cNvSpPr/>
            <p:nvPr/>
          </p:nvSpPr>
          <p:spPr bwMode="auto">
            <a:xfrm>
              <a:off x="1935547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9" name="íślidé">
              <a:extLst>
                <a:ext uri="{FF2B5EF4-FFF2-40B4-BE49-F238E27FC236}">
                  <a16:creationId xmlns:a16="http://schemas.microsoft.com/office/drawing/2014/main" id="{1EE6598F-A70E-481E-BC18-8F545D9038F4}"/>
                </a:ext>
              </a:extLst>
            </p:cNvPr>
            <p:cNvSpPr/>
            <p:nvPr/>
          </p:nvSpPr>
          <p:spPr bwMode="auto">
            <a:xfrm>
              <a:off x="4574712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30" name="iṩľíḑè">
              <a:extLst>
                <a:ext uri="{FF2B5EF4-FFF2-40B4-BE49-F238E27FC236}">
                  <a16:creationId xmlns:a16="http://schemas.microsoft.com/office/drawing/2014/main" id="{3E43A8AE-A55E-4B1A-9FA9-605CC72C94F3}"/>
                </a:ext>
              </a:extLst>
            </p:cNvPr>
            <p:cNvSpPr/>
            <p:nvPr/>
          </p:nvSpPr>
          <p:spPr bwMode="auto">
            <a:xfrm>
              <a:off x="7081534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31" name="îṡ1iďê">
              <a:extLst>
                <a:ext uri="{FF2B5EF4-FFF2-40B4-BE49-F238E27FC236}">
                  <a16:creationId xmlns:a16="http://schemas.microsoft.com/office/drawing/2014/main" id="{74E5554A-7D75-4128-B23D-15B664431DA8}"/>
                </a:ext>
              </a:extLst>
            </p:cNvPr>
            <p:cNvSpPr/>
            <p:nvPr/>
          </p:nvSpPr>
          <p:spPr bwMode="auto">
            <a:xfrm>
              <a:off x="9678083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87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14e37c3-d30b-43a9-a412-91c2c914ab79"/>
          <p:cNvGrpSpPr>
            <a:grpSpLocks noChangeAspect="1"/>
          </p:cNvGrpSpPr>
          <p:nvPr/>
        </p:nvGrpSpPr>
        <p:grpSpPr>
          <a:xfrm>
            <a:off x="1297308" y="1971608"/>
            <a:ext cx="9613068" cy="3605664"/>
            <a:chOff x="1307468" y="1697288"/>
            <a:chExt cx="9613068" cy="3605664"/>
          </a:xfrm>
        </p:grpSpPr>
        <p:grpSp>
          <p:nvGrpSpPr>
            <p:cNvPr id="8" name="Group 18"/>
            <p:cNvGrpSpPr/>
            <p:nvPr/>
          </p:nvGrpSpPr>
          <p:grpSpPr>
            <a:xfrm>
              <a:off x="3809378" y="2634757"/>
              <a:ext cx="4573245" cy="2404094"/>
              <a:chOff x="3676269" y="2136032"/>
              <a:chExt cx="4839464" cy="2544042"/>
            </a:xfrm>
          </p:grpSpPr>
          <p:sp>
            <p:nvSpPr>
              <p:cNvPr id="36" name="îŝḷîḓé-Freeform: Shape 1"/>
              <p:cNvSpPr/>
              <p:nvPr/>
            </p:nvSpPr>
            <p:spPr>
              <a:xfrm>
                <a:off x="3855000" y="2356008"/>
                <a:ext cx="1201560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08" y="21600"/>
                    </a:moveTo>
                    <a:lnTo>
                      <a:pt x="21600" y="18493"/>
                    </a:lnTo>
                    <a:lnTo>
                      <a:pt x="0" y="0"/>
                    </a:lnTo>
                    <a:cubicBezTo>
                      <a:pt x="0" y="0"/>
                      <a:pt x="14208" y="21600"/>
                      <a:pt x="14208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37" name="îŝḷîḓé-Freeform: Shape 2"/>
              <p:cNvSpPr/>
              <p:nvPr/>
            </p:nvSpPr>
            <p:spPr>
              <a:xfrm>
                <a:off x="7140897" y="2356008"/>
                <a:ext cx="1201574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393" y="21600"/>
                    </a:moveTo>
                    <a:lnTo>
                      <a:pt x="0" y="18493"/>
                    </a:lnTo>
                    <a:lnTo>
                      <a:pt x="21600" y="0"/>
                    </a:lnTo>
                    <a:cubicBezTo>
                      <a:pt x="21600" y="0"/>
                      <a:pt x="7393" y="21600"/>
                      <a:pt x="7393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+mn-lt"/>
                </a:endParaRPr>
              </a:p>
            </p:txBody>
          </p:sp>
          <p:grpSp>
            <p:nvGrpSpPr>
              <p:cNvPr id="38" name="Group 3"/>
              <p:cNvGrpSpPr/>
              <p:nvPr/>
            </p:nvGrpSpPr>
            <p:grpSpPr>
              <a:xfrm>
                <a:off x="3676269" y="2163529"/>
                <a:ext cx="439935" cy="439920"/>
                <a:chOff x="0" y="0"/>
                <a:chExt cx="879867" cy="879838"/>
              </a:xfrm>
              <a:solidFill>
                <a:schemeClr val="bg1"/>
              </a:solidFill>
            </p:grpSpPr>
            <p:sp>
              <p:nvSpPr>
                <p:cNvPr id="51" name="îŝḷîḓé-Oval 4"/>
                <p:cNvSpPr/>
                <p:nvPr/>
              </p:nvSpPr>
              <p:spPr>
                <a:xfrm>
                  <a:off x="0" y="0"/>
                  <a:ext cx="879867" cy="87983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îŝḷîḓé-Freeform: Shape 5"/>
                <p:cNvSpPr/>
                <p:nvPr/>
              </p:nvSpPr>
              <p:spPr>
                <a:xfrm>
                  <a:off x="230842" y="230829"/>
                  <a:ext cx="418182" cy="4181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0800"/>
                      </a:moveTo>
                      <a:cubicBezTo>
                        <a:pt x="21600" y="11795"/>
                        <a:pt x="21514" y="12600"/>
                        <a:pt x="20518" y="12600"/>
                      </a:cubicBezTo>
                      <a:lnTo>
                        <a:pt x="12600" y="12600"/>
                      </a:lnTo>
                      <a:lnTo>
                        <a:pt x="12600" y="20518"/>
                      </a:lnTo>
                      <a:cubicBezTo>
                        <a:pt x="12600" y="21512"/>
                        <a:pt x="11795" y="21600"/>
                        <a:pt x="10800" y="21600"/>
                      </a:cubicBezTo>
                      <a:cubicBezTo>
                        <a:pt x="9805" y="21600"/>
                        <a:pt x="9000" y="21512"/>
                        <a:pt x="9000" y="20518"/>
                      </a:cubicBezTo>
                      <a:lnTo>
                        <a:pt x="9000" y="12600"/>
                      </a:lnTo>
                      <a:lnTo>
                        <a:pt x="1082" y="12600"/>
                      </a:lnTo>
                      <a:cubicBezTo>
                        <a:pt x="88" y="12600"/>
                        <a:pt x="0" y="11796"/>
                        <a:pt x="0" y="10800"/>
                      </a:cubicBezTo>
                      <a:cubicBezTo>
                        <a:pt x="0" y="9805"/>
                        <a:pt x="88" y="9000"/>
                        <a:pt x="1082" y="9000"/>
                      </a:cubicBezTo>
                      <a:lnTo>
                        <a:pt x="9000" y="9000"/>
                      </a:lnTo>
                      <a:lnTo>
                        <a:pt x="9000" y="1082"/>
                      </a:lnTo>
                      <a:cubicBezTo>
                        <a:pt x="9000" y="86"/>
                        <a:pt x="9805" y="0"/>
                        <a:pt x="10800" y="0"/>
                      </a:cubicBezTo>
                      <a:cubicBezTo>
                        <a:pt x="11795" y="0"/>
                        <a:pt x="12600" y="86"/>
                        <a:pt x="12600" y="1082"/>
                      </a:cubicBezTo>
                      <a:lnTo>
                        <a:pt x="12600" y="9000"/>
                      </a:lnTo>
                      <a:lnTo>
                        <a:pt x="20518" y="9000"/>
                      </a:lnTo>
                      <a:cubicBezTo>
                        <a:pt x="21514" y="9000"/>
                        <a:pt x="21600" y="9805"/>
                        <a:pt x="21600" y="1080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9" name="Group 6"/>
              <p:cNvGrpSpPr/>
              <p:nvPr/>
            </p:nvGrpSpPr>
            <p:grpSpPr>
              <a:xfrm>
                <a:off x="8075798" y="2136032"/>
                <a:ext cx="439935" cy="439934"/>
                <a:chOff x="0" y="0"/>
                <a:chExt cx="879867" cy="879866"/>
              </a:xfrm>
            </p:grpSpPr>
            <p:sp>
              <p:nvSpPr>
                <p:cNvPr id="49" name="îŝḷîḓé-Oval 7"/>
                <p:cNvSpPr/>
                <p:nvPr/>
              </p:nvSpPr>
              <p:spPr>
                <a:xfrm>
                  <a:off x="0" y="0"/>
                  <a:ext cx="879867" cy="879866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îŝḷîḓé-Freeform: Shape 8"/>
                <p:cNvSpPr/>
                <p:nvPr/>
              </p:nvSpPr>
              <p:spPr>
                <a:xfrm>
                  <a:off x="245534" y="214775"/>
                  <a:ext cx="388799" cy="3995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494" extrusionOk="0">
                      <a:moveTo>
                        <a:pt x="17852" y="10732"/>
                      </a:moveTo>
                      <a:lnTo>
                        <a:pt x="15287" y="8141"/>
                      </a:lnTo>
                      <a:lnTo>
                        <a:pt x="14103" y="9287"/>
                      </a:lnTo>
                      <a:lnTo>
                        <a:pt x="16780" y="11770"/>
                      </a:lnTo>
                      <a:lnTo>
                        <a:pt x="14104" y="14253"/>
                      </a:lnTo>
                      <a:lnTo>
                        <a:pt x="15288" y="15399"/>
                      </a:lnTo>
                      <a:lnTo>
                        <a:pt x="17852" y="12808"/>
                      </a:lnTo>
                      <a:lnTo>
                        <a:pt x="20416" y="15399"/>
                      </a:lnTo>
                      <a:lnTo>
                        <a:pt x="21600" y="14253"/>
                      </a:lnTo>
                      <a:lnTo>
                        <a:pt x="18924" y="11770"/>
                      </a:lnTo>
                      <a:lnTo>
                        <a:pt x="21599" y="9287"/>
                      </a:lnTo>
                      <a:lnTo>
                        <a:pt x="20415" y="8141"/>
                      </a:lnTo>
                      <a:cubicBezTo>
                        <a:pt x="20415" y="8141"/>
                        <a:pt x="17852" y="10732"/>
                        <a:pt x="17852" y="10732"/>
                      </a:cubicBezTo>
                      <a:close/>
                      <a:moveTo>
                        <a:pt x="17840" y="20553"/>
                      </a:moveTo>
                      <a:cubicBezTo>
                        <a:pt x="17840" y="18126"/>
                        <a:pt x="15400" y="16891"/>
                        <a:pt x="13023" y="15899"/>
                      </a:cubicBezTo>
                      <a:cubicBezTo>
                        <a:pt x="10654" y="14912"/>
                        <a:pt x="9898" y="14080"/>
                        <a:pt x="9898" y="12297"/>
                      </a:cubicBezTo>
                      <a:cubicBezTo>
                        <a:pt x="9898" y="11229"/>
                        <a:pt x="10621" y="11577"/>
                        <a:pt x="10938" y="9617"/>
                      </a:cubicBezTo>
                      <a:cubicBezTo>
                        <a:pt x="11072" y="8804"/>
                        <a:pt x="11710" y="9604"/>
                        <a:pt x="11833" y="7749"/>
                      </a:cubicBezTo>
                      <a:cubicBezTo>
                        <a:pt x="11833" y="7010"/>
                        <a:pt x="11483" y="6826"/>
                        <a:pt x="11483" y="6826"/>
                      </a:cubicBezTo>
                      <a:cubicBezTo>
                        <a:pt x="11483" y="6826"/>
                        <a:pt x="11661" y="5732"/>
                        <a:pt x="11730" y="4889"/>
                      </a:cubicBezTo>
                      <a:cubicBezTo>
                        <a:pt x="11801" y="4006"/>
                        <a:pt x="11286" y="2123"/>
                        <a:pt x="9163" y="1545"/>
                      </a:cubicBezTo>
                      <a:cubicBezTo>
                        <a:pt x="8792" y="1177"/>
                        <a:pt x="8541" y="592"/>
                        <a:pt x="9684" y="7"/>
                      </a:cubicBezTo>
                      <a:cubicBezTo>
                        <a:pt x="7184" y="-106"/>
                        <a:pt x="6603" y="1160"/>
                        <a:pt x="5272" y="2092"/>
                      </a:cubicBezTo>
                      <a:cubicBezTo>
                        <a:pt x="4139" y="2909"/>
                        <a:pt x="3834" y="4202"/>
                        <a:pt x="3888" y="4890"/>
                      </a:cubicBezTo>
                      <a:cubicBezTo>
                        <a:pt x="3961" y="5733"/>
                        <a:pt x="4137" y="6827"/>
                        <a:pt x="4137" y="6827"/>
                      </a:cubicBezTo>
                      <a:cubicBezTo>
                        <a:pt x="4137" y="6827"/>
                        <a:pt x="3787" y="7011"/>
                        <a:pt x="3787" y="7750"/>
                      </a:cubicBezTo>
                      <a:cubicBezTo>
                        <a:pt x="3910" y="9606"/>
                        <a:pt x="4550" y="8805"/>
                        <a:pt x="4683" y="9618"/>
                      </a:cubicBezTo>
                      <a:cubicBezTo>
                        <a:pt x="5000" y="11578"/>
                        <a:pt x="5724" y="11230"/>
                        <a:pt x="5724" y="12298"/>
                      </a:cubicBezTo>
                      <a:cubicBezTo>
                        <a:pt x="5724" y="14081"/>
                        <a:pt x="5487" y="14686"/>
                        <a:pt x="3118" y="15674"/>
                      </a:cubicBezTo>
                      <a:cubicBezTo>
                        <a:pt x="740" y="16664"/>
                        <a:pt x="0" y="18253"/>
                        <a:pt x="12" y="20553"/>
                      </a:cubicBezTo>
                      <a:cubicBezTo>
                        <a:pt x="16" y="21241"/>
                        <a:pt x="0" y="21494"/>
                        <a:pt x="0" y="21494"/>
                      </a:cubicBezTo>
                      <a:lnTo>
                        <a:pt x="17852" y="21494"/>
                      </a:lnTo>
                      <a:cubicBezTo>
                        <a:pt x="17852" y="21494"/>
                        <a:pt x="17840" y="21241"/>
                        <a:pt x="17840" y="2055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0" name="Group 9"/>
              <p:cNvGrpSpPr/>
              <p:nvPr/>
            </p:nvGrpSpPr>
            <p:grpSpPr>
              <a:xfrm>
                <a:off x="4693660" y="3084680"/>
                <a:ext cx="1348437" cy="911351"/>
                <a:chOff x="4693660" y="3084680"/>
                <a:chExt cx="1348437" cy="911351"/>
              </a:xfrm>
            </p:grpSpPr>
            <p:sp>
              <p:nvSpPr>
                <p:cNvPr id="47" name="îŝḷîḓé-Freeform: Shape 10"/>
                <p:cNvSpPr/>
                <p:nvPr/>
              </p:nvSpPr>
              <p:spPr>
                <a:xfrm>
                  <a:off x="4693660" y="3084680"/>
                  <a:ext cx="1348437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997" y="0"/>
                      </a:moveTo>
                      <a:lnTo>
                        <a:pt x="0" y="2934"/>
                      </a:lnTo>
                      <a:lnTo>
                        <a:pt x="12305" y="21600"/>
                      </a:lnTo>
                      <a:lnTo>
                        <a:pt x="12322" y="21583"/>
                      </a:lnTo>
                      <a:lnTo>
                        <a:pt x="21600" y="12476"/>
                      </a:lnTo>
                      <a:cubicBezTo>
                        <a:pt x="21600" y="12476"/>
                        <a:pt x="6997" y="0"/>
                        <a:pt x="69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îŝḷîḓé-Freeform: Shape 11"/>
                <p:cNvSpPr/>
                <p:nvPr/>
              </p:nvSpPr>
              <p:spPr>
                <a:xfrm>
                  <a:off x="5342468" y="3446892"/>
                  <a:ext cx="249236" cy="1869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62" y="12600"/>
                      </a:moveTo>
                      <a:cubicBezTo>
                        <a:pt x="21442" y="12600"/>
                        <a:pt x="21600" y="12811"/>
                        <a:pt x="21600" y="13050"/>
                      </a:cubicBezTo>
                      <a:lnTo>
                        <a:pt x="21600" y="15750"/>
                      </a:lnTo>
                      <a:cubicBezTo>
                        <a:pt x="21600" y="15989"/>
                        <a:pt x="21442" y="16200"/>
                        <a:pt x="21262" y="16200"/>
                      </a:cubicBezTo>
                      <a:lnTo>
                        <a:pt x="17550" y="16200"/>
                      </a:lnTo>
                      <a:lnTo>
                        <a:pt x="17550" y="21150"/>
                      </a:lnTo>
                      <a:cubicBezTo>
                        <a:pt x="17550" y="21389"/>
                        <a:pt x="17392" y="21600"/>
                        <a:pt x="17212" y="21600"/>
                      </a:cubicBezTo>
                      <a:lnTo>
                        <a:pt x="15187" y="21600"/>
                      </a:lnTo>
                      <a:cubicBezTo>
                        <a:pt x="15008" y="21600"/>
                        <a:pt x="14850" y="21389"/>
                        <a:pt x="14850" y="21150"/>
                      </a:cubicBezTo>
                      <a:lnTo>
                        <a:pt x="14850" y="16200"/>
                      </a:lnTo>
                      <a:lnTo>
                        <a:pt x="11137" y="16200"/>
                      </a:lnTo>
                      <a:cubicBezTo>
                        <a:pt x="10958" y="16200"/>
                        <a:pt x="10800" y="15989"/>
                        <a:pt x="10800" y="15750"/>
                      </a:cubicBezTo>
                      <a:lnTo>
                        <a:pt x="10800" y="13050"/>
                      </a:lnTo>
                      <a:cubicBezTo>
                        <a:pt x="10800" y="12811"/>
                        <a:pt x="10958" y="12600"/>
                        <a:pt x="11137" y="12600"/>
                      </a:cubicBezTo>
                      <a:lnTo>
                        <a:pt x="14850" y="12600"/>
                      </a:lnTo>
                      <a:lnTo>
                        <a:pt x="14850" y="7650"/>
                      </a:lnTo>
                      <a:cubicBezTo>
                        <a:pt x="14850" y="7411"/>
                        <a:pt x="15008" y="7200"/>
                        <a:pt x="15187" y="7200"/>
                      </a:cubicBezTo>
                      <a:lnTo>
                        <a:pt x="17212" y="7200"/>
                      </a:lnTo>
                      <a:cubicBezTo>
                        <a:pt x="17392" y="7200"/>
                        <a:pt x="17550" y="7411"/>
                        <a:pt x="17550" y="7650"/>
                      </a:cubicBezTo>
                      <a:lnTo>
                        <a:pt x="17550" y="12600"/>
                      </a:lnTo>
                      <a:cubicBezTo>
                        <a:pt x="17550" y="12600"/>
                        <a:pt x="21262" y="12600"/>
                        <a:pt x="21262" y="12600"/>
                      </a:cubicBezTo>
                      <a:close/>
                      <a:moveTo>
                        <a:pt x="3375" y="5400"/>
                      </a:moveTo>
                      <a:cubicBezTo>
                        <a:pt x="3375" y="2419"/>
                        <a:pt x="5189" y="0"/>
                        <a:pt x="7425" y="0"/>
                      </a:cubicBezTo>
                      <a:cubicBezTo>
                        <a:pt x="9661" y="0"/>
                        <a:pt x="11475" y="2419"/>
                        <a:pt x="11475" y="5400"/>
                      </a:cubicBezTo>
                      <a:cubicBezTo>
                        <a:pt x="11475" y="8381"/>
                        <a:pt x="9661" y="10800"/>
                        <a:pt x="7425" y="10800"/>
                      </a:cubicBezTo>
                      <a:cubicBezTo>
                        <a:pt x="5189" y="10800"/>
                        <a:pt x="3375" y="8381"/>
                        <a:pt x="3375" y="5400"/>
                      </a:cubicBezTo>
                      <a:close/>
                      <a:moveTo>
                        <a:pt x="11137" y="17550"/>
                      </a:moveTo>
                      <a:lnTo>
                        <a:pt x="13837" y="17550"/>
                      </a:lnTo>
                      <a:lnTo>
                        <a:pt x="13837" y="20897"/>
                      </a:lnTo>
                      <a:cubicBezTo>
                        <a:pt x="13321" y="21403"/>
                        <a:pt x="12667" y="21600"/>
                        <a:pt x="12034" y="21600"/>
                      </a:cubicBezTo>
                      <a:lnTo>
                        <a:pt x="2816" y="21600"/>
                      </a:lnTo>
                      <a:cubicBezTo>
                        <a:pt x="1129" y="21600"/>
                        <a:pt x="0" y="20250"/>
                        <a:pt x="0" y="17958"/>
                      </a:cubicBezTo>
                      <a:cubicBezTo>
                        <a:pt x="0" y="14780"/>
                        <a:pt x="559" y="9900"/>
                        <a:pt x="3649" y="9900"/>
                      </a:cubicBezTo>
                      <a:cubicBezTo>
                        <a:pt x="3818" y="9900"/>
                        <a:pt x="3934" y="9998"/>
                        <a:pt x="4061" y="10139"/>
                      </a:cubicBezTo>
                      <a:cubicBezTo>
                        <a:pt x="5094" y="11194"/>
                        <a:pt x="6096" y="11855"/>
                        <a:pt x="7425" y="11855"/>
                      </a:cubicBezTo>
                      <a:cubicBezTo>
                        <a:pt x="8754" y="11855"/>
                        <a:pt x="9756" y="11194"/>
                        <a:pt x="10789" y="10139"/>
                      </a:cubicBezTo>
                      <a:cubicBezTo>
                        <a:pt x="10916" y="9998"/>
                        <a:pt x="11032" y="9900"/>
                        <a:pt x="11201" y="9900"/>
                      </a:cubicBezTo>
                      <a:cubicBezTo>
                        <a:pt x="12097" y="9900"/>
                        <a:pt x="12888" y="10350"/>
                        <a:pt x="13489" y="11250"/>
                      </a:cubicBezTo>
                      <a:lnTo>
                        <a:pt x="11137" y="11250"/>
                      </a:lnTo>
                      <a:cubicBezTo>
                        <a:pt x="10399" y="11250"/>
                        <a:pt x="9788" y="12066"/>
                        <a:pt x="9788" y="13050"/>
                      </a:cubicBezTo>
                      <a:lnTo>
                        <a:pt x="9788" y="15750"/>
                      </a:lnTo>
                      <a:cubicBezTo>
                        <a:pt x="9788" y="16734"/>
                        <a:pt x="10399" y="17550"/>
                        <a:pt x="11137" y="175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Group 12"/>
              <p:cNvGrpSpPr/>
              <p:nvPr/>
            </p:nvGrpSpPr>
            <p:grpSpPr>
              <a:xfrm>
                <a:off x="6151004" y="3084680"/>
                <a:ext cx="1348430" cy="911351"/>
                <a:chOff x="6151004" y="3084680"/>
                <a:chExt cx="1348430" cy="911351"/>
              </a:xfrm>
            </p:grpSpPr>
            <p:sp>
              <p:nvSpPr>
                <p:cNvPr id="45" name="îŝḷîḓé-Freeform: Shape 13"/>
                <p:cNvSpPr/>
                <p:nvPr/>
              </p:nvSpPr>
              <p:spPr>
                <a:xfrm>
                  <a:off x="6151004" y="3084680"/>
                  <a:ext cx="1348430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603" y="0"/>
                      </a:moveTo>
                      <a:lnTo>
                        <a:pt x="21600" y="2934"/>
                      </a:lnTo>
                      <a:lnTo>
                        <a:pt x="9295" y="21600"/>
                      </a:lnTo>
                      <a:lnTo>
                        <a:pt x="9278" y="21583"/>
                      </a:lnTo>
                      <a:lnTo>
                        <a:pt x="0" y="12476"/>
                      </a:lnTo>
                      <a:cubicBezTo>
                        <a:pt x="0" y="12476"/>
                        <a:pt x="14603" y="0"/>
                        <a:pt x="146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îŝḷîḓé-Freeform: Shape 14"/>
                <p:cNvSpPr/>
                <p:nvPr/>
              </p:nvSpPr>
              <p:spPr>
                <a:xfrm>
                  <a:off x="6705517" y="3460119"/>
                  <a:ext cx="182356" cy="1604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7776" y="5891"/>
                      </a:moveTo>
                      <a:lnTo>
                        <a:pt x="4320" y="5891"/>
                      </a:lnTo>
                      <a:cubicBezTo>
                        <a:pt x="4320" y="7855"/>
                        <a:pt x="4320" y="9818"/>
                        <a:pt x="4320" y="9818"/>
                      </a:cubicBezTo>
                      <a:cubicBezTo>
                        <a:pt x="4320" y="10907"/>
                        <a:pt x="5090" y="11782"/>
                        <a:pt x="6048" y="11782"/>
                      </a:cubicBezTo>
                      <a:cubicBezTo>
                        <a:pt x="7088" y="11782"/>
                        <a:pt x="7574" y="11782"/>
                        <a:pt x="7776" y="11782"/>
                      </a:cubicBezTo>
                      <a:cubicBezTo>
                        <a:pt x="7776" y="11782"/>
                        <a:pt x="7776" y="5891"/>
                        <a:pt x="7776" y="5891"/>
                      </a:cubicBezTo>
                      <a:close/>
                      <a:moveTo>
                        <a:pt x="21600" y="21600"/>
                      </a:moveTo>
                      <a:lnTo>
                        <a:pt x="6048" y="21600"/>
                      </a:lnTo>
                      <a:lnTo>
                        <a:pt x="6048" y="18655"/>
                      </a:lnTo>
                      <a:lnTo>
                        <a:pt x="7776" y="15709"/>
                      </a:lnTo>
                      <a:cubicBezTo>
                        <a:pt x="7628" y="15709"/>
                        <a:pt x="6197" y="15709"/>
                        <a:pt x="6048" y="15709"/>
                      </a:cubicBezTo>
                      <a:cubicBezTo>
                        <a:pt x="3186" y="15709"/>
                        <a:pt x="864" y="13070"/>
                        <a:pt x="864" y="9818"/>
                      </a:cubicBezTo>
                      <a:lnTo>
                        <a:pt x="864" y="4909"/>
                      </a:lnTo>
                      <a:lnTo>
                        <a:pt x="0" y="3927"/>
                      </a:lnTo>
                      <a:lnTo>
                        <a:pt x="432" y="1964"/>
                      </a:lnTo>
                      <a:lnTo>
                        <a:pt x="6912" y="1964"/>
                      </a:lnTo>
                      <a:lnTo>
                        <a:pt x="7344" y="0"/>
                      </a:lnTo>
                      <a:lnTo>
                        <a:pt x="20304" y="0"/>
                      </a:lnTo>
                      <a:lnTo>
                        <a:pt x="20736" y="2945"/>
                      </a:lnTo>
                      <a:lnTo>
                        <a:pt x="19872" y="3436"/>
                      </a:lnTo>
                      <a:lnTo>
                        <a:pt x="19872" y="15709"/>
                      </a:lnTo>
                      <a:lnTo>
                        <a:pt x="21600" y="18655"/>
                      </a:lnTo>
                      <a:cubicBezTo>
                        <a:pt x="21600" y="18655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2" name="Group 15"/>
              <p:cNvGrpSpPr/>
              <p:nvPr/>
            </p:nvGrpSpPr>
            <p:grpSpPr>
              <a:xfrm>
                <a:off x="5504823" y="3648370"/>
                <a:ext cx="1197217" cy="1031704"/>
                <a:chOff x="5504823" y="3648370"/>
                <a:chExt cx="1197217" cy="1031704"/>
              </a:xfrm>
            </p:grpSpPr>
            <p:sp>
              <p:nvSpPr>
                <p:cNvPr id="43" name="îŝḷîḓé-Freeform: Shape 16"/>
                <p:cNvSpPr/>
                <p:nvPr/>
              </p:nvSpPr>
              <p:spPr>
                <a:xfrm>
                  <a:off x="5504823" y="3648370"/>
                  <a:ext cx="1197217" cy="10317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56" y="0"/>
                      </a:moveTo>
                      <a:lnTo>
                        <a:pt x="917" y="7575"/>
                      </a:lnTo>
                      <a:lnTo>
                        <a:pt x="0" y="8280"/>
                      </a:lnTo>
                      <a:lnTo>
                        <a:pt x="10685" y="21600"/>
                      </a:lnTo>
                      <a:lnTo>
                        <a:pt x="21600" y="8349"/>
                      </a:lnTo>
                    </a:path>
                  </a:pathLst>
                </a:custGeom>
                <a:solidFill>
                  <a:schemeClr val="accent4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îŝḷîḓé-Freeform: Shape 17"/>
                <p:cNvSpPr/>
                <p:nvPr/>
              </p:nvSpPr>
              <p:spPr>
                <a:xfrm>
                  <a:off x="5999252" y="4058203"/>
                  <a:ext cx="212038" cy="2120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138" y="19791"/>
                      </a:moveTo>
                      <a:lnTo>
                        <a:pt x="19803" y="21138"/>
                      </a:lnTo>
                      <a:cubicBezTo>
                        <a:pt x="19504" y="21425"/>
                        <a:pt x="19092" y="21600"/>
                        <a:pt x="18668" y="21600"/>
                      </a:cubicBezTo>
                      <a:cubicBezTo>
                        <a:pt x="18243" y="21600"/>
                        <a:pt x="17832" y="21425"/>
                        <a:pt x="17545" y="21138"/>
                      </a:cubicBezTo>
                      <a:lnTo>
                        <a:pt x="13015" y="16596"/>
                      </a:lnTo>
                      <a:cubicBezTo>
                        <a:pt x="12715" y="16309"/>
                        <a:pt x="12541" y="15897"/>
                        <a:pt x="12541" y="15473"/>
                      </a:cubicBezTo>
                      <a:cubicBezTo>
                        <a:pt x="12541" y="14999"/>
                        <a:pt x="12740" y="14612"/>
                        <a:pt x="13077" y="14275"/>
                      </a:cubicBezTo>
                      <a:lnTo>
                        <a:pt x="9883" y="11081"/>
                      </a:lnTo>
                      <a:lnTo>
                        <a:pt x="8311" y="12653"/>
                      </a:lnTo>
                      <a:cubicBezTo>
                        <a:pt x="8198" y="12765"/>
                        <a:pt x="8049" y="12828"/>
                        <a:pt x="7886" y="12828"/>
                      </a:cubicBezTo>
                      <a:cubicBezTo>
                        <a:pt x="7724" y="12828"/>
                        <a:pt x="7574" y="12765"/>
                        <a:pt x="7462" y="12653"/>
                      </a:cubicBezTo>
                      <a:cubicBezTo>
                        <a:pt x="7836" y="13027"/>
                        <a:pt x="8186" y="13302"/>
                        <a:pt x="8186" y="13876"/>
                      </a:cubicBezTo>
                      <a:cubicBezTo>
                        <a:pt x="8186" y="14200"/>
                        <a:pt x="8061" y="14487"/>
                        <a:pt x="7836" y="14724"/>
                      </a:cubicBezTo>
                      <a:cubicBezTo>
                        <a:pt x="7412" y="15174"/>
                        <a:pt x="6963" y="15773"/>
                        <a:pt x="6289" y="15773"/>
                      </a:cubicBezTo>
                      <a:cubicBezTo>
                        <a:pt x="5977" y="15773"/>
                        <a:pt x="5665" y="15648"/>
                        <a:pt x="5441" y="15423"/>
                      </a:cubicBezTo>
                      <a:lnTo>
                        <a:pt x="349" y="10332"/>
                      </a:lnTo>
                      <a:cubicBezTo>
                        <a:pt x="125" y="10107"/>
                        <a:pt x="0" y="9795"/>
                        <a:pt x="0" y="9484"/>
                      </a:cubicBezTo>
                      <a:cubicBezTo>
                        <a:pt x="0" y="8810"/>
                        <a:pt x="599" y="8360"/>
                        <a:pt x="1048" y="7936"/>
                      </a:cubicBezTo>
                      <a:cubicBezTo>
                        <a:pt x="1285" y="7712"/>
                        <a:pt x="1572" y="7587"/>
                        <a:pt x="1897" y="7587"/>
                      </a:cubicBezTo>
                      <a:cubicBezTo>
                        <a:pt x="2471" y="7587"/>
                        <a:pt x="2745" y="7936"/>
                        <a:pt x="3120" y="8311"/>
                      </a:cubicBezTo>
                      <a:cubicBezTo>
                        <a:pt x="3007" y="8198"/>
                        <a:pt x="2945" y="8049"/>
                        <a:pt x="2945" y="7886"/>
                      </a:cubicBezTo>
                      <a:cubicBezTo>
                        <a:pt x="2945" y="7724"/>
                        <a:pt x="3007" y="7574"/>
                        <a:pt x="3120" y="7462"/>
                      </a:cubicBezTo>
                      <a:lnTo>
                        <a:pt x="7462" y="3120"/>
                      </a:lnTo>
                      <a:cubicBezTo>
                        <a:pt x="7574" y="3007"/>
                        <a:pt x="7724" y="2945"/>
                        <a:pt x="7886" y="2945"/>
                      </a:cubicBezTo>
                      <a:cubicBezTo>
                        <a:pt x="8049" y="2945"/>
                        <a:pt x="8198" y="3007"/>
                        <a:pt x="8311" y="3120"/>
                      </a:cubicBezTo>
                      <a:cubicBezTo>
                        <a:pt x="7936" y="2745"/>
                        <a:pt x="7587" y="2471"/>
                        <a:pt x="7587" y="1897"/>
                      </a:cubicBezTo>
                      <a:cubicBezTo>
                        <a:pt x="7587" y="1572"/>
                        <a:pt x="7712" y="1285"/>
                        <a:pt x="7936" y="1048"/>
                      </a:cubicBezTo>
                      <a:cubicBezTo>
                        <a:pt x="8360" y="599"/>
                        <a:pt x="8810" y="0"/>
                        <a:pt x="9484" y="0"/>
                      </a:cubicBezTo>
                      <a:cubicBezTo>
                        <a:pt x="9795" y="0"/>
                        <a:pt x="10107" y="125"/>
                        <a:pt x="10332" y="349"/>
                      </a:cubicBezTo>
                      <a:lnTo>
                        <a:pt x="15423" y="5441"/>
                      </a:lnTo>
                      <a:cubicBezTo>
                        <a:pt x="15648" y="5665"/>
                        <a:pt x="15773" y="5977"/>
                        <a:pt x="15773" y="6289"/>
                      </a:cubicBezTo>
                      <a:cubicBezTo>
                        <a:pt x="15773" y="6963"/>
                        <a:pt x="15174" y="7412"/>
                        <a:pt x="14724" y="7836"/>
                      </a:cubicBezTo>
                      <a:cubicBezTo>
                        <a:pt x="14487" y="8061"/>
                        <a:pt x="14200" y="8186"/>
                        <a:pt x="13876" y="8186"/>
                      </a:cubicBezTo>
                      <a:cubicBezTo>
                        <a:pt x="13302" y="8186"/>
                        <a:pt x="13027" y="7836"/>
                        <a:pt x="12653" y="7462"/>
                      </a:cubicBezTo>
                      <a:cubicBezTo>
                        <a:pt x="12765" y="7574"/>
                        <a:pt x="12828" y="7724"/>
                        <a:pt x="12828" y="7886"/>
                      </a:cubicBezTo>
                      <a:cubicBezTo>
                        <a:pt x="12828" y="8049"/>
                        <a:pt x="12765" y="8198"/>
                        <a:pt x="12653" y="8311"/>
                      </a:cubicBezTo>
                      <a:lnTo>
                        <a:pt x="11081" y="9883"/>
                      </a:lnTo>
                      <a:lnTo>
                        <a:pt x="14275" y="13077"/>
                      </a:lnTo>
                      <a:cubicBezTo>
                        <a:pt x="14612" y="12740"/>
                        <a:pt x="14999" y="12541"/>
                        <a:pt x="15473" y="12541"/>
                      </a:cubicBezTo>
                      <a:cubicBezTo>
                        <a:pt x="15897" y="12541"/>
                        <a:pt x="16309" y="12715"/>
                        <a:pt x="16609" y="13002"/>
                      </a:cubicBezTo>
                      <a:lnTo>
                        <a:pt x="21138" y="17532"/>
                      </a:lnTo>
                      <a:cubicBezTo>
                        <a:pt x="21425" y="17832"/>
                        <a:pt x="21600" y="18243"/>
                        <a:pt x="21600" y="18668"/>
                      </a:cubicBezTo>
                      <a:cubicBezTo>
                        <a:pt x="21600" y="19092"/>
                        <a:pt x="21425" y="19504"/>
                        <a:pt x="21138" y="197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" name="Group 68"/>
            <p:cNvGrpSpPr/>
            <p:nvPr/>
          </p:nvGrpSpPr>
          <p:grpSpPr>
            <a:xfrm>
              <a:off x="8170814" y="1697288"/>
              <a:ext cx="2749722" cy="3605664"/>
              <a:chOff x="8170814" y="1912116"/>
              <a:chExt cx="2749722" cy="3605664"/>
            </a:xfrm>
          </p:grpSpPr>
          <p:grpSp>
            <p:nvGrpSpPr>
              <p:cNvPr id="24" name="Group 69"/>
              <p:cNvGrpSpPr/>
              <p:nvPr/>
            </p:nvGrpSpPr>
            <p:grpSpPr>
              <a:xfrm>
                <a:off x="8170814" y="1912116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27" name="Group 72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4" name="îŝḷîḓé-TextBox 7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îŝḷîḓé-Rectangle 8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1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8" name="Group 73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2" name="îŝḷîḓé-TextBox 77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3" name="îŝḷîḓé-Rectangle 7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2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9" name="Group 74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0" name="îŝḷîḓé-TextBox 75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îŝḷîḓé-Rectangle 7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5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25" name="îŝḷîḓé-Straight Connector 70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îŝḷîḓé-Straight Connector 71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81"/>
            <p:cNvGrpSpPr/>
            <p:nvPr/>
          </p:nvGrpSpPr>
          <p:grpSpPr>
            <a:xfrm>
              <a:off x="1307468" y="1697288"/>
              <a:ext cx="2713719" cy="3605664"/>
              <a:chOff x="1307468" y="1697288"/>
              <a:chExt cx="2713719" cy="3605664"/>
            </a:xfrm>
          </p:grpSpPr>
          <p:grpSp>
            <p:nvGrpSpPr>
              <p:cNvPr id="11" name="Group 82"/>
              <p:cNvGrpSpPr/>
              <p:nvPr/>
            </p:nvGrpSpPr>
            <p:grpSpPr>
              <a:xfrm>
                <a:off x="1410010" y="1697288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15" name="Group 86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2" name="îŝḷîḓé-TextBox 93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3" name="îŝḷîḓé-Rectangle 9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 dirty="0">
                        <a:solidFill>
                          <a:schemeClr val="accent1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6" name="Group 87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0" name="îŝḷîḓé-TextBox 91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1" name="îŝḷîḓé-Rectangle 92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>
                        <a:solidFill>
                          <a:schemeClr val="accent2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7" name="Group 88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18" name="îŝḷîḓé-TextBox 8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9" name="îŝḷîḓé-Rectangle 9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>
                        <a:solidFill>
                          <a:schemeClr val="accent5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12" name="Group 83"/>
              <p:cNvGrpSpPr/>
              <p:nvPr/>
            </p:nvGrpSpPr>
            <p:grpSpPr>
              <a:xfrm>
                <a:off x="1307468" y="2710116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13" name="îŝḷîḓé-Straight Connector 84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îŝḷîḓé-Straight Connector 85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2488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26173" y="1493967"/>
            <a:ext cx="9245831" cy="4520042"/>
            <a:chOff x="1536333" y="1402527"/>
            <a:chExt cx="9245831" cy="4520042"/>
          </a:xfrm>
        </p:grpSpPr>
        <p:sp>
          <p:nvSpPr>
            <p:cNvPr id="8" name="îṡliḑ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íşlïḓè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ś1ïḋé"/>
            <p:cNvSpPr txBox="1"/>
            <p:nvPr/>
          </p:nvSpPr>
          <p:spPr>
            <a:xfrm>
              <a:off x="1536333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1" name="iṥḷïdé"/>
            <p:cNvSpPr/>
            <p:nvPr/>
          </p:nvSpPr>
          <p:spPr>
            <a:xfrm>
              <a:off x="1536333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2" name="íṧḷiḋè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iṥ1íḋ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ŝļíd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7" name="iṥlíd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8" name="ïṡḻiḍe"/>
            <p:cNvSpPr txBox="1"/>
            <p:nvPr/>
          </p:nvSpPr>
          <p:spPr>
            <a:xfrm>
              <a:off x="8204135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9" name="iŝlîḑé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0" name="ïsļïḓe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1" name="í$1ïḋè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íśļïďé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5" name="îṣ1îd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9" name="iŝľiḓé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pc="60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40" name="íšļiḍe"/>
                <p:cNvGrpSpPr>
                  <a:grpSpLocks/>
                </p:cNvGrpSpPr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7" name="ísḷíḋ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8" name="ís1ïḋé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1" name="ïŝľíḓe"/>
                <p:cNvGrpSpPr>
                  <a:grpSpLocks/>
                </p:cNvGrpSpPr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5" name="is1ïḍê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6" name="ïśḷidê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2" name="íṧḻíďe"/>
                <p:cNvGrpSpPr>
                  <a:grpSpLocks/>
                </p:cNvGrpSpPr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3" name="í$1íďé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4" name="îSḻîḋ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</p:grpSp>
          <p:grpSp>
            <p:nvGrpSpPr>
              <p:cNvPr id="26" name="îSľïdè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9" name="iṥḻîḑé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pc="60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30" name="í$lïḑè"/>
                <p:cNvGrpSpPr>
                  <a:grpSpLocks/>
                </p:cNvGrpSpPr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7" name="iṡḻîḓe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8" name="íślîḋè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1" name="îṩḻiḓe"/>
                <p:cNvGrpSpPr>
                  <a:grpSpLocks/>
                </p:cNvGrpSpPr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5" name="ïś1ïďê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6" name="ïš1í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2" name="iśļïḑe"/>
                <p:cNvGrpSpPr>
                  <a:grpSpLocks/>
                </p:cNvGrpSpPr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3" name="îṡḻîḓê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4" name="i$ļiďé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</p:grpSp>
          <p:sp>
            <p:nvSpPr>
              <p:cNvPr id="27" name="išļïd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 dpi="0" rotWithShape="1">
                <a:blip r:embed="rId4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60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8" name="îSḷîďê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60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148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2264410" y="868679"/>
            <a:ext cx="7678420" cy="5140960"/>
            <a:chOff x="2264410" y="868679"/>
            <a:chExt cx="7678420" cy="5140960"/>
          </a:xfrm>
        </p:grpSpPr>
        <p:sp>
          <p:nvSpPr>
            <p:cNvPr id="4" name="矩形 3"/>
            <p:cNvSpPr/>
            <p:nvPr/>
          </p:nvSpPr>
          <p:spPr>
            <a:xfrm>
              <a:off x="2651760" y="1087120"/>
              <a:ext cx="6898640" cy="470408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468880" y="868679"/>
              <a:ext cx="7264400" cy="5140960"/>
            </a:xfrm>
            <a:prstGeom prst="rect">
              <a:avLst/>
            </a:prstGeom>
            <a:noFill/>
            <a:ln w="47625">
              <a:solidFill>
                <a:srgbClr val="F3F9F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2264410" y="1711875"/>
              <a:ext cx="7678420" cy="3438883"/>
              <a:chOff x="2264410" y="1823635"/>
              <a:chExt cx="7678420" cy="343888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2264410" y="2332056"/>
                <a:ext cx="7678420" cy="2162657"/>
                <a:chOff x="2264410" y="2332056"/>
                <a:chExt cx="7678420" cy="2162657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2264410" y="2332056"/>
                  <a:ext cx="767842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spc="6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T H A N K S</a:t>
                  </a:r>
                  <a:endParaRPr lang="zh-CN" altLang="en-US" sz="6000" spc="6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cxnSp>
              <p:nvCxnSpPr>
                <p:cNvPr id="8" name="直接连接符 7"/>
                <p:cNvCxnSpPr/>
                <p:nvPr/>
              </p:nvCxnSpPr>
              <p:spPr>
                <a:xfrm>
                  <a:off x="3206750" y="3459479"/>
                  <a:ext cx="5781040" cy="0"/>
                </a:xfrm>
                <a:prstGeom prst="line">
                  <a:avLst/>
                </a:prstGeom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 useBgFill="1">
              <p:nvSpPr>
                <p:cNvPr id="9" name="等腰三角形 8"/>
                <p:cNvSpPr/>
                <p:nvPr/>
              </p:nvSpPr>
              <p:spPr>
                <a:xfrm flipV="1">
                  <a:off x="5887720" y="3629347"/>
                  <a:ext cx="416560" cy="21336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5" name="组合 14"/>
                <p:cNvGrpSpPr/>
                <p:nvPr/>
              </p:nvGrpSpPr>
              <p:grpSpPr>
                <a:xfrm>
                  <a:off x="3216910" y="3762052"/>
                  <a:ext cx="6206490" cy="732661"/>
                  <a:chOff x="5120640" y="3796041"/>
                  <a:chExt cx="6206490" cy="732661"/>
                </a:xfrm>
              </p:grpSpPr>
              <p:sp>
                <p:nvSpPr>
                  <p:cNvPr id="11" name="文本框 10"/>
                  <p:cNvSpPr txBox="1"/>
                  <p:nvPr/>
                </p:nvSpPr>
                <p:spPr>
                  <a:xfrm>
                    <a:off x="5120640" y="3796041"/>
                    <a:ext cx="308737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非常感谢</a:t>
                    </a:r>
                  </a:p>
                </p:txBody>
              </p:sp>
              <p:sp>
                <p:nvSpPr>
                  <p:cNvPr id="14" name="文本框 13"/>
                  <p:cNvSpPr txBox="1"/>
                  <p:nvPr/>
                </p:nvSpPr>
                <p:spPr>
                  <a:xfrm>
                    <a:off x="8209280" y="3820816"/>
                    <a:ext cx="311785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您的聆听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sp>
            <p:nvSpPr>
              <p:cNvPr id="17" name="文本框 16"/>
              <p:cNvSpPr txBox="1"/>
              <p:nvPr/>
            </p:nvSpPr>
            <p:spPr>
              <a:xfrm>
                <a:off x="3503295" y="1823635"/>
                <a:ext cx="51854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i="1" spc="2000" dirty="0" smtClean="0">
                    <a:solidFill>
                      <a:srgbClr val="2591B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</a:t>
                </a:r>
                <a:endParaRPr lang="zh-CN" altLang="en-US" sz="1600" i="1" spc="2000" dirty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3216910" y="4662354"/>
                <a:ext cx="5796280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</a:t>
                </a:r>
                <a:r>
                  <a:rPr lang="en-US" altLang="zh-CN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.</a:t>
                </a:r>
                <a:endParaRPr lang="en-US" altLang="zh-CN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458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01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91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751840" y="2259013"/>
            <a:ext cx="10704183" cy="3327400"/>
            <a:chOff x="568960" y="2259013"/>
            <a:chExt cx="10704183" cy="3327400"/>
          </a:xfrm>
        </p:grpSpPr>
        <p:sp>
          <p:nvSpPr>
            <p:cNvPr id="8" name="任意多边形 30"/>
            <p:cNvSpPr>
              <a:spLocks noChangeArrowheads="1"/>
            </p:cNvSpPr>
            <p:nvPr/>
          </p:nvSpPr>
          <p:spPr bwMode="auto">
            <a:xfrm>
              <a:off x="4171950" y="2259013"/>
              <a:ext cx="3384550" cy="833437"/>
            </a:xfrm>
            <a:custGeom>
              <a:avLst/>
              <a:gdLst>
                <a:gd name="T0" fmla="*/ 481349 w 3384545"/>
                <a:gd name="T1" fmla="*/ 0 h 833717"/>
                <a:gd name="T2" fmla="*/ 2967695 w 3384545"/>
                <a:gd name="T3" fmla="*/ 0 h 833717"/>
                <a:gd name="T4" fmla="*/ 3384556 w 3384545"/>
                <a:gd name="T5" fmla="*/ 416579 h 833717"/>
                <a:gd name="T6" fmla="*/ 2967695 w 3384545"/>
                <a:gd name="T7" fmla="*/ 833157 h 833717"/>
                <a:gd name="T8" fmla="*/ 0 w 3384545"/>
                <a:gd name="T9" fmla="*/ 833157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84545"/>
                <a:gd name="T16" fmla="*/ 0 h 833717"/>
                <a:gd name="T17" fmla="*/ 3384545 w 3384545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84545" h="833717">
                  <a:moveTo>
                    <a:pt x="481347" y="0"/>
                  </a:moveTo>
                  <a:lnTo>
                    <a:pt x="2967687" y="0"/>
                  </a:lnTo>
                  <a:lnTo>
                    <a:pt x="3384545" y="416859"/>
                  </a:lnTo>
                  <a:lnTo>
                    <a:pt x="2967687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任意多边形 33"/>
            <p:cNvSpPr>
              <a:spLocks noChangeArrowheads="1"/>
            </p:cNvSpPr>
            <p:nvPr/>
          </p:nvSpPr>
          <p:spPr bwMode="auto">
            <a:xfrm>
              <a:off x="3690938" y="3092450"/>
              <a:ext cx="3378200" cy="835025"/>
            </a:xfrm>
            <a:custGeom>
              <a:avLst/>
              <a:gdLst>
                <a:gd name="T0" fmla="*/ 481403 w 3378000"/>
                <a:gd name="T1" fmla="*/ 0 h 833717"/>
                <a:gd name="T2" fmla="*/ 2961491 w 3378000"/>
                <a:gd name="T3" fmla="*/ 0 h 833717"/>
                <a:gd name="T4" fmla="*/ 3378400 w 3378000"/>
                <a:gd name="T5" fmla="*/ 418168 h 833717"/>
                <a:gd name="T6" fmla="*/ 2961491 w 3378000"/>
                <a:gd name="T7" fmla="*/ 836335 h 833717"/>
                <a:gd name="T8" fmla="*/ 0 w 3378000"/>
                <a:gd name="T9" fmla="*/ 836335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78000"/>
                <a:gd name="T16" fmla="*/ 0 h 833717"/>
                <a:gd name="T17" fmla="*/ 3378000 w 3378000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78000" h="833717">
                  <a:moveTo>
                    <a:pt x="481347" y="0"/>
                  </a:moveTo>
                  <a:lnTo>
                    <a:pt x="2961142" y="0"/>
                  </a:lnTo>
                  <a:lnTo>
                    <a:pt x="3378000" y="416859"/>
                  </a:lnTo>
                  <a:lnTo>
                    <a:pt x="2961142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任意多边形 35"/>
            <p:cNvSpPr>
              <a:spLocks noChangeArrowheads="1"/>
            </p:cNvSpPr>
            <p:nvPr/>
          </p:nvSpPr>
          <p:spPr bwMode="auto">
            <a:xfrm>
              <a:off x="3209925" y="3927475"/>
              <a:ext cx="3403600" cy="833438"/>
            </a:xfrm>
            <a:custGeom>
              <a:avLst/>
              <a:gdLst>
                <a:gd name="T0" fmla="*/ 481302 w 3403756"/>
                <a:gd name="T1" fmla="*/ 0 h 833717"/>
                <a:gd name="T2" fmla="*/ 2986623 w 3403756"/>
                <a:gd name="T3" fmla="*/ 0 h 833717"/>
                <a:gd name="T4" fmla="*/ 3403444 w 3403756"/>
                <a:gd name="T5" fmla="*/ 416580 h 833717"/>
                <a:gd name="T6" fmla="*/ 2986623 w 3403756"/>
                <a:gd name="T7" fmla="*/ 833159 h 833717"/>
                <a:gd name="T8" fmla="*/ 0 w 3403756"/>
                <a:gd name="T9" fmla="*/ 833159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403756"/>
                <a:gd name="T16" fmla="*/ 0 h 833717"/>
                <a:gd name="T17" fmla="*/ 3403756 w 3403756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403756" h="833717">
                  <a:moveTo>
                    <a:pt x="481346" y="0"/>
                  </a:moveTo>
                  <a:lnTo>
                    <a:pt x="2986898" y="0"/>
                  </a:lnTo>
                  <a:lnTo>
                    <a:pt x="3403756" y="416859"/>
                  </a:lnTo>
                  <a:lnTo>
                    <a:pt x="2986898" y="833717"/>
                  </a:lnTo>
                  <a:lnTo>
                    <a:pt x="0" y="833717"/>
                  </a:lnTo>
                  <a:lnTo>
                    <a:pt x="4813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任意多边形 37"/>
            <p:cNvSpPr>
              <a:spLocks noChangeArrowheads="1"/>
            </p:cNvSpPr>
            <p:nvPr/>
          </p:nvSpPr>
          <p:spPr bwMode="auto">
            <a:xfrm>
              <a:off x="2738438" y="4752975"/>
              <a:ext cx="3430587" cy="833438"/>
            </a:xfrm>
            <a:custGeom>
              <a:avLst/>
              <a:gdLst>
                <a:gd name="T0" fmla="*/ 481287 w 3430800"/>
                <a:gd name="T1" fmla="*/ 0 h 833717"/>
                <a:gd name="T2" fmla="*/ 3013567 w 3430800"/>
                <a:gd name="T3" fmla="*/ 0 h 833717"/>
                <a:gd name="T4" fmla="*/ 3430373 w 3430800"/>
                <a:gd name="T5" fmla="*/ 416580 h 833717"/>
                <a:gd name="T6" fmla="*/ 3013567 w 3430800"/>
                <a:gd name="T7" fmla="*/ 833159 h 833717"/>
                <a:gd name="T8" fmla="*/ 0 w 3430800"/>
                <a:gd name="T9" fmla="*/ 833159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430800"/>
                <a:gd name="T16" fmla="*/ 0 h 833717"/>
                <a:gd name="T17" fmla="*/ 3430800 w 3430800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430800" h="833717">
                  <a:moveTo>
                    <a:pt x="481347" y="0"/>
                  </a:moveTo>
                  <a:lnTo>
                    <a:pt x="3013942" y="0"/>
                  </a:lnTo>
                  <a:lnTo>
                    <a:pt x="3430800" y="416859"/>
                  </a:lnTo>
                  <a:lnTo>
                    <a:pt x="3013942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文本框 38"/>
            <p:cNvSpPr>
              <a:spLocks noChangeArrowheads="1"/>
            </p:cNvSpPr>
            <p:nvPr/>
          </p:nvSpPr>
          <p:spPr bwMode="auto">
            <a:xfrm>
              <a:off x="976313" y="2492375"/>
              <a:ext cx="2347117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  </a:t>
              </a:r>
              <a:r>
                <a:rPr lang="en-US" altLang="zh-CN" sz="7200" spc="600" dirty="0" smtClean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94%</a:t>
              </a:r>
              <a:endParaRPr lang="en-US" altLang="zh-CN" sz="6600" spc="600" dirty="0">
                <a:solidFill>
                  <a:schemeClr val="tx2">
                    <a:lumMod val="7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68960" y="4024824"/>
              <a:ext cx="26598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spc="6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534278" y="2490449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228853" y="4979164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690938" y="4140170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167945" y="3323886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7556499" y="241077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069138" y="330831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601684" y="4098637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168390" y="493763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2" name="组合 44"/>
            <p:cNvGrpSpPr>
              <a:grpSpLocks/>
            </p:cNvGrpSpPr>
            <p:nvPr/>
          </p:nvGrpSpPr>
          <p:grpSpPr bwMode="auto">
            <a:xfrm>
              <a:off x="6827838" y="2465388"/>
              <a:ext cx="333375" cy="376237"/>
              <a:chOff x="0" y="0"/>
              <a:chExt cx="406393" cy="459645"/>
            </a:xfrm>
          </p:grpSpPr>
          <p:sp>
            <p:nvSpPr>
              <p:cNvPr id="38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766292090 w 159"/>
                  <a:gd name="T1" fmla="*/ 901080026 h 207"/>
                  <a:gd name="T2" fmla="*/ 434396535 w 159"/>
                  <a:gd name="T3" fmla="*/ 384784579 h 207"/>
                  <a:gd name="T4" fmla="*/ 449037323 w 159"/>
                  <a:gd name="T5" fmla="*/ 116896378 h 207"/>
                  <a:gd name="T6" fmla="*/ 204995402 w 159"/>
                  <a:gd name="T7" fmla="*/ 19483100 h 207"/>
                  <a:gd name="T8" fmla="*/ 341658289 w 159"/>
                  <a:gd name="T9" fmla="*/ 233792756 h 207"/>
                  <a:gd name="T10" fmla="*/ 180591879 w 159"/>
                  <a:gd name="T11" fmla="*/ 336079056 h 207"/>
                  <a:gd name="T12" fmla="*/ 48809271 w 159"/>
                  <a:gd name="T13" fmla="*/ 131508697 h 207"/>
                  <a:gd name="T14" fmla="*/ 48809271 w 159"/>
                  <a:gd name="T15" fmla="*/ 375043033 h 207"/>
                  <a:gd name="T16" fmla="*/ 302611770 w 159"/>
                  <a:gd name="T17" fmla="*/ 467587718 h 207"/>
                  <a:gd name="T18" fmla="*/ 634509534 w 159"/>
                  <a:gd name="T19" fmla="*/ 983880959 h 207"/>
                  <a:gd name="T20" fmla="*/ 697961785 w 159"/>
                  <a:gd name="T21" fmla="*/ 998493278 h 207"/>
                  <a:gd name="T22" fmla="*/ 751651302 w 159"/>
                  <a:gd name="T23" fmla="*/ 959527095 h 207"/>
                  <a:gd name="T24" fmla="*/ 766292090 w 159"/>
                  <a:gd name="T25" fmla="*/ 901080026 h 207"/>
                  <a:gd name="T26" fmla="*/ 702842048 w 159"/>
                  <a:gd name="T27" fmla="*/ 940044003 h 207"/>
                  <a:gd name="T28" fmla="*/ 654032794 w 159"/>
                  <a:gd name="T29" fmla="*/ 930304664 h 207"/>
                  <a:gd name="T30" fmla="*/ 668675791 w 159"/>
                  <a:gd name="T31" fmla="*/ 886467708 h 207"/>
                  <a:gd name="T32" fmla="*/ 712604782 w 159"/>
                  <a:gd name="T33" fmla="*/ 896209253 h 207"/>
                  <a:gd name="T34" fmla="*/ 702842048 w 159"/>
                  <a:gd name="T35" fmla="*/ 94004400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9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443079258 w 105"/>
                  <a:gd name="T1" fmla="*/ 127348823 h 103"/>
                  <a:gd name="T2" fmla="*/ 472292175 w 105"/>
                  <a:gd name="T3" fmla="*/ 97960471 h 103"/>
                  <a:gd name="T4" fmla="*/ 408996418 w 105"/>
                  <a:gd name="T5" fmla="*/ 34286051 h 103"/>
                  <a:gd name="T6" fmla="*/ 379781295 w 105"/>
                  <a:gd name="T7" fmla="*/ 63674411 h 103"/>
                  <a:gd name="T8" fmla="*/ 301877977 w 105"/>
                  <a:gd name="T9" fmla="*/ 34286051 h 103"/>
                  <a:gd name="T10" fmla="*/ 301877977 w 105"/>
                  <a:gd name="T11" fmla="*/ 0 h 103"/>
                  <a:gd name="T12" fmla="*/ 209367029 w 105"/>
                  <a:gd name="T13" fmla="*/ 0 h 103"/>
                  <a:gd name="T14" fmla="*/ 209367029 w 105"/>
                  <a:gd name="T15" fmla="*/ 34286051 h 103"/>
                  <a:gd name="T16" fmla="*/ 136331392 w 105"/>
                  <a:gd name="T17" fmla="*/ 63674411 h 103"/>
                  <a:gd name="T18" fmla="*/ 107118476 w 105"/>
                  <a:gd name="T19" fmla="*/ 34286051 h 103"/>
                  <a:gd name="T20" fmla="*/ 38952779 w 105"/>
                  <a:gd name="T21" fmla="*/ 97960471 h 103"/>
                  <a:gd name="T22" fmla="*/ 73035636 w 105"/>
                  <a:gd name="T23" fmla="*/ 132246513 h 103"/>
                  <a:gd name="T24" fmla="*/ 38952779 w 105"/>
                  <a:gd name="T25" fmla="*/ 205716321 h 103"/>
                  <a:gd name="T26" fmla="*/ 0 w 105"/>
                  <a:gd name="T27" fmla="*/ 205716321 h 103"/>
                  <a:gd name="T28" fmla="*/ 0 w 105"/>
                  <a:gd name="T29" fmla="*/ 298779136 h 103"/>
                  <a:gd name="T30" fmla="*/ 43820496 w 105"/>
                  <a:gd name="T31" fmla="*/ 298779136 h 103"/>
                  <a:gd name="T32" fmla="*/ 73035636 w 105"/>
                  <a:gd name="T33" fmla="*/ 372248910 h 103"/>
                  <a:gd name="T34" fmla="*/ 43820496 w 105"/>
                  <a:gd name="T35" fmla="*/ 401637262 h 103"/>
                  <a:gd name="T36" fmla="*/ 107118476 w 105"/>
                  <a:gd name="T37" fmla="*/ 465311656 h 103"/>
                  <a:gd name="T38" fmla="*/ 136331392 w 105"/>
                  <a:gd name="T39" fmla="*/ 435923304 h 103"/>
                  <a:gd name="T40" fmla="*/ 209367029 w 105"/>
                  <a:gd name="T41" fmla="*/ 465311656 h 103"/>
                  <a:gd name="T42" fmla="*/ 209367029 w 105"/>
                  <a:gd name="T43" fmla="*/ 504495388 h 103"/>
                  <a:gd name="T44" fmla="*/ 301877977 w 105"/>
                  <a:gd name="T45" fmla="*/ 504495388 h 103"/>
                  <a:gd name="T46" fmla="*/ 301877977 w 105"/>
                  <a:gd name="T47" fmla="*/ 465311656 h 103"/>
                  <a:gd name="T48" fmla="*/ 374913579 w 105"/>
                  <a:gd name="T49" fmla="*/ 435923304 h 103"/>
                  <a:gd name="T50" fmla="*/ 404126496 w 105"/>
                  <a:gd name="T51" fmla="*/ 465311656 h 103"/>
                  <a:gd name="T52" fmla="*/ 467424458 w 105"/>
                  <a:gd name="T53" fmla="*/ 401637262 h 103"/>
                  <a:gd name="T54" fmla="*/ 443079258 w 105"/>
                  <a:gd name="T55" fmla="*/ 372248910 h 103"/>
                  <a:gd name="T56" fmla="*/ 472292175 w 105"/>
                  <a:gd name="T57" fmla="*/ 298779136 h 103"/>
                  <a:gd name="T58" fmla="*/ 511244937 w 105"/>
                  <a:gd name="T59" fmla="*/ 298779136 h 103"/>
                  <a:gd name="T60" fmla="*/ 511244937 w 105"/>
                  <a:gd name="T61" fmla="*/ 205716321 h 103"/>
                  <a:gd name="T62" fmla="*/ 472292175 w 105"/>
                  <a:gd name="T63" fmla="*/ 205716321 h 103"/>
                  <a:gd name="T64" fmla="*/ 443079258 w 105"/>
                  <a:gd name="T65" fmla="*/ 127348823 h 103"/>
                  <a:gd name="T66" fmla="*/ 258057430 w 105"/>
                  <a:gd name="T67" fmla="*/ 406534952 h 103"/>
                  <a:gd name="T68" fmla="*/ 102248553 w 105"/>
                  <a:gd name="T69" fmla="*/ 249797743 h 103"/>
                  <a:gd name="T70" fmla="*/ 258057430 w 105"/>
                  <a:gd name="T71" fmla="*/ 93062781 h 103"/>
                  <a:gd name="T72" fmla="*/ 413864134 w 105"/>
                  <a:gd name="T73" fmla="*/ 249797743 h 103"/>
                  <a:gd name="T74" fmla="*/ 258057430 w 105"/>
                  <a:gd name="T75" fmla="*/ 406534952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0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 spc="600">
                  <a:solidFill>
                    <a:srgbClr val="000000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3" name="组合 48"/>
            <p:cNvGrpSpPr>
              <a:grpSpLocks/>
            </p:cNvGrpSpPr>
            <p:nvPr/>
          </p:nvGrpSpPr>
          <p:grpSpPr bwMode="auto">
            <a:xfrm>
              <a:off x="5529263" y="5003800"/>
              <a:ext cx="312737" cy="350838"/>
              <a:chOff x="0" y="0"/>
              <a:chExt cx="402656" cy="450303"/>
            </a:xfrm>
          </p:grpSpPr>
          <p:sp>
            <p:nvSpPr>
              <p:cNvPr id="33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62454463 w 26"/>
                  <a:gd name="T1" fmla="*/ 0 h 26"/>
                  <a:gd name="T2" fmla="*/ 0 w 26"/>
                  <a:gd name="T3" fmla="*/ 64521765 h 26"/>
                  <a:gd name="T4" fmla="*/ 62454463 w 26"/>
                  <a:gd name="T5" fmla="*/ 129041302 h 26"/>
                  <a:gd name="T6" fmla="*/ 124908926 w 26"/>
                  <a:gd name="T7" fmla="*/ 64521765 h 26"/>
                  <a:gd name="T8" fmla="*/ 62454463 w 26"/>
                  <a:gd name="T9" fmla="*/ 0 h 26"/>
                  <a:gd name="T10" fmla="*/ 62454463 w 26"/>
                  <a:gd name="T11" fmla="*/ 114152867 h 26"/>
                  <a:gd name="T12" fmla="*/ 14413580 w 26"/>
                  <a:gd name="T13" fmla="*/ 64521765 h 26"/>
                  <a:gd name="T14" fmla="*/ 62454463 w 26"/>
                  <a:gd name="T15" fmla="*/ 14888439 h 26"/>
                  <a:gd name="T16" fmla="*/ 110495350 w 26"/>
                  <a:gd name="T17" fmla="*/ 64521765 h 26"/>
                  <a:gd name="T18" fmla="*/ 62454463 w 26"/>
                  <a:gd name="T19" fmla="*/ 114152867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53636735 w 22"/>
                  <a:gd name="T1" fmla="*/ 0 h 22"/>
                  <a:gd name="T2" fmla="*/ 0 w 22"/>
                  <a:gd name="T3" fmla="*/ 53636735 h 22"/>
                  <a:gd name="T4" fmla="*/ 53636735 w 22"/>
                  <a:gd name="T5" fmla="*/ 107273470 h 22"/>
                  <a:gd name="T6" fmla="*/ 107273470 w 22"/>
                  <a:gd name="T7" fmla="*/ 53636735 h 22"/>
                  <a:gd name="T8" fmla="*/ 53636735 w 22"/>
                  <a:gd name="T9" fmla="*/ 0 h 22"/>
                  <a:gd name="T10" fmla="*/ 53636735 w 22"/>
                  <a:gd name="T11" fmla="*/ 82892943 h 22"/>
                  <a:gd name="T12" fmla="*/ 24380536 w 22"/>
                  <a:gd name="T13" fmla="*/ 53636735 h 22"/>
                  <a:gd name="T14" fmla="*/ 53636735 w 22"/>
                  <a:gd name="T15" fmla="*/ 24380536 h 22"/>
                  <a:gd name="T16" fmla="*/ 82892943 w 22"/>
                  <a:gd name="T17" fmla="*/ 53636735 h 22"/>
                  <a:gd name="T18" fmla="*/ 53636735 w 22"/>
                  <a:gd name="T19" fmla="*/ 82892943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33946031 w 14"/>
                  <a:gd name="T1" fmla="*/ 0 h 14"/>
                  <a:gd name="T2" fmla="*/ 0 w 14"/>
                  <a:gd name="T3" fmla="*/ 33946031 h 14"/>
                  <a:gd name="T4" fmla="*/ 33946031 w 14"/>
                  <a:gd name="T5" fmla="*/ 67892063 h 14"/>
                  <a:gd name="T6" fmla="*/ 67892063 w 14"/>
                  <a:gd name="T7" fmla="*/ 33946031 h 14"/>
                  <a:gd name="T8" fmla="*/ 33946031 w 14"/>
                  <a:gd name="T9" fmla="*/ 0 h 14"/>
                  <a:gd name="T10" fmla="*/ 33946031 w 14"/>
                  <a:gd name="T11" fmla="*/ 48493392 h 14"/>
                  <a:gd name="T12" fmla="*/ 19398680 w 14"/>
                  <a:gd name="T13" fmla="*/ 33946031 h 14"/>
                  <a:gd name="T14" fmla="*/ 33946031 w 14"/>
                  <a:gd name="T15" fmla="*/ 14547356 h 14"/>
                  <a:gd name="T16" fmla="*/ 53344711 w 14"/>
                  <a:gd name="T17" fmla="*/ 33946031 h 14"/>
                  <a:gd name="T18" fmla="*/ 33946031 w 14"/>
                  <a:gd name="T19" fmla="*/ 48493392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6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107276782 w 44"/>
                  <a:gd name="T1" fmla="*/ 0 h 44"/>
                  <a:gd name="T2" fmla="*/ 0 w 44"/>
                  <a:gd name="T3" fmla="*/ 107276782 h 44"/>
                  <a:gd name="T4" fmla="*/ 107276782 w 44"/>
                  <a:gd name="T5" fmla="*/ 214551356 h 44"/>
                  <a:gd name="T6" fmla="*/ 214551356 w 44"/>
                  <a:gd name="T7" fmla="*/ 107276782 h 44"/>
                  <a:gd name="T8" fmla="*/ 107276782 w 44"/>
                  <a:gd name="T9" fmla="*/ 0 h 44"/>
                  <a:gd name="T10" fmla="*/ 107276782 w 44"/>
                  <a:gd name="T11" fmla="*/ 190170579 h 44"/>
                  <a:gd name="T12" fmla="*/ 24380787 w 44"/>
                  <a:gd name="T13" fmla="*/ 107276782 h 44"/>
                  <a:gd name="T14" fmla="*/ 107276782 w 44"/>
                  <a:gd name="T15" fmla="*/ 29256501 h 44"/>
                  <a:gd name="T16" fmla="*/ 190170579 w 44"/>
                  <a:gd name="T17" fmla="*/ 107276782 h 44"/>
                  <a:gd name="T18" fmla="*/ 107276782 w 44"/>
                  <a:gd name="T19" fmla="*/ 190170579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768466782 w 182"/>
                  <a:gd name="T1" fmla="*/ 467756654 h 204"/>
                  <a:gd name="T2" fmla="*/ 748889300 w 182"/>
                  <a:gd name="T3" fmla="*/ 233879431 h 204"/>
                  <a:gd name="T4" fmla="*/ 381786483 w 182"/>
                  <a:gd name="T5" fmla="*/ 0 h 204"/>
                  <a:gd name="T6" fmla="*/ 4893820 w 182"/>
                  <a:gd name="T7" fmla="*/ 384925208 h 204"/>
                  <a:gd name="T8" fmla="*/ 0 w 182"/>
                  <a:gd name="T9" fmla="*/ 993984252 h 204"/>
                  <a:gd name="T10" fmla="*/ 553101066 w 182"/>
                  <a:gd name="T11" fmla="*/ 857555728 h 204"/>
                  <a:gd name="T12" fmla="*/ 719519759 w 182"/>
                  <a:gd name="T13" fmla="*/ 857555728 h 204"/>
                  <a:gd name="T14" fmla="*/ 719519759 w 182"/>
                  <a:gd name="T15" fmla="*/ 857555728 h 204"/>
                  <a:gd name="T16" fmla="*/ 763572965 w 182"/>
                  <a:gd name="T17" fmla="*/ 735744388 h 204"/>
                  <a:gd name="T18" fmla="*/ 714625941 w 182"/>
                  <a:gd name="T19" fmla="*/ 706507813 h 204"/>
                  <a:gd name="T20" fmla="*/ 763572965 w 182"/>
                  <a:gd name="T21" fmla="*/ 682145103 h 204"/>
                  <a:gd name="T22" fmla="*/ 758676935 w 182"/>
                  <a:gd name="T23" fmla="*/ 672401785 h 204"/>
                  <a:gd name="T24" fmla="*/ 832097471 w 182"/>
                  <a:gd name="T25" fmla="*/ 540844782 h 204"/>
                  <a:gd name="T26" fmla="*/ 303472129 w 182"/>
                  <a:gd name="T27" fmla="*/ 453139470 h 204"/>
                  <a:gd name="T28" fmla="*/ 303472129 w 182"/>
                  <a:gd name="T29" fmla="*/ 496993230 h 204"/>
                  <a:gd name="T30" fmla="*/ 264312671 w 182"/>
                  <a:gd name="T31" fmla="*/ 511610414 h 204"/>
                  <a:gd name="T32" fmla="*/ 234945342 w 182"/>
                  <a:gd name="T33" fmla="*/ 535970916 h 204"/>
                  <a:gd name="T34" fmla="*/ 195788165 w 182"/>
                  <a:gd name="T35" fmla="*/ 521353732 h 204"/>
                  <a:gd name="T36" fmla="*/ 156630988 w 182"/>
                  <a:gd name="T37" fmla="*/ 521353732 h 204"/>
                  <a:gd name="T38" fmla="*/ 137051259 w 182"/>
                  <a:gd name="T39" fmla="*/ 482373838 h 204"/>
                  <a:gd name="T40" fmla="*/ 107683930 w 182"/>
                  <a:gd name="T41" fmla="*/ 453139470 h 204"/>
                  <a:gd name="T42" fmla="*/ 127261412 w 182"/>
                  <a:gd name="T43" fmla="*/ 414159576 h 204"/>
                  <a:gd name="T44" fmla="*/ 127261412 w 182"/>
                  <a:gd name="T45" fmla="*/ 370308024 h 204"/>
                  <a:gd name="T46" fmla="*/ 166418623 w 182"/>
                  <a:gd name="T47" fmla="*/ 355690839 h 204"/>
                  <a:gd name="T48" fmla="*/ 195788165 w 182"/>
                  <a:gd name="T49" fmla="*/ 331328130 h 204"/>
                  <a:gd name="T50" fmla="*/ 234945342 w 182"/>
                  <a:gd name="T51" fmla="*/ 345945314 h 204"/>
                  <a:gd name="T52" fmla="*/ 278998548 w 182"/>
                  <a:gd name="T53" fmla="*/ 345945314 h 204"/>
                  <a:gd name="T54" fmla="*/ 293682282 w 182"/>
                  <a:gd name="T55" fmla="*/ 384925208 h 204"/>
                  <a:gd name="T56" fmla="*/ 323049611 w 182"/>
                  <a:gd name="T57" fmla="*/ 414159576 h 204"/>
                  <a:gd name="T58" fmla="*/ 665678917 w 182"/>
                  <a:gd name="T59" fmla="*/ 375179683 h 204"/>
                  <a:gd name="T60" fmla="*/ 616731893 w 182"/>
                  <a:gd name="T61" fmla="*/ 423905101 h 204"/>
                  <a:gd name="T62" fmla="*/ 592258381 w 182"/>
                  <a:gd name="T63" fmla="*/ 487247704 h 204"/>
                  <a:gd name="T64" fmla="*/ 523731524 w 182"/>
                  <a:gd name="T65" fmla="*/ 487247704 h 204"/>
                  <a:gd name="T66" fmla="*/ 460100836 w 182"/>
                  <a:gd name="T67" fmla="*/ 511610414 h 204"/>
                  <a:gd name="T68" fmla="*/ 406259994 w 182"/>
                  <a:gd name="T69" fmla="*/ 467756654 h 204"/>
                  <a:gd name="T70" fmla="*/ 342629306 w 182"/>
                  <a:gd name="T71" fmla="*/ 443393945 h 204"/>
                  <a:gd name="T72" fmla="*/ 342629306 w 182"/>
                  <a:gd name="T73" fmla="*/ 375179683 h 204"/>
                  <a:gd name="T74" fmla="*/ 313259764 w 182"/>
                  <a:gd name="T75" fmla="*/ 311839287 h 204"/>
                  <a:gd name="T76" fmla="*/ 362206788 w 182"/>
                  <a:gd name="T77" fmla="*/ 258239933 h 204"/>
                  <a:gd name="T78" fmla="*/ 386680300 w 182"/>
                  <a:gd name="T79" fmla="*/ 194899537 h 204"/>
                  <a:gd name="T80" fmla="*/ 460100836 w 182"/>
                  <a:gd name="T81" fmla="*/ 194899537 h 204"/>
                  <a:gd name="T82" fmla="*/ 523731524 w 182"/>
                  <a:gd name="T83" fmla="*/ 170536828 h 204"/>
                  <a:gd name="T84" fmla="*/ 572678548 w 182"/>
                  <a:gd name="T85" fmla="*/ 214388380 h 204"/>
                  <a:gd name="T86" fmla="*/ 636309375 w 182"/>
                  <a:gd name="T87" fmla="*/ 238751090 h 204"/>
                  <a:gd name="T88" fmla="*/ 636309375 w 182"/>
                  <a:gd name="T89" fmla="*/ 311839287 h 204"/>
                  <a:gd name="T90" fmla="*/ 665678917 w 182"/>
                  <a:gd name="T91" fmla="*/ 375179683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4" name="组合 54"/>
            <p:cNvGrpSpPr>
              <a:grpSpLocks/>
            </p:cNvGrpSpPr>
            <p:nvPr/>
          </p:nvGrpSpPr>
          <p:grpSpPr bwMode="auto">
            <a:xfrm>
              <a:off x="5978525" y="4208463"/>
              <a:ext cx="271463" cy="268287"/>
              <a:chOff x="0" y="0"/>
              <a:chExt cx="453105" cy="448433"/>
            </a:xfrm>
          </p:grpSpPr>
          <p:sp>
            <p:nvSpPr>
              <p:cNvPr id="31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503185247 w 205"/>
                  <a:gd name="T1" fmla="*/ 93208646 h 89"/>
                  <a:gd name="T2" fmla="*/ 229609302 w 205"/>
                  <a:gd name="T3" fmla="*/ 0 h 89"/>
                  <a:gd name="T4" fmla="*/ 0 w 205"/>
                  <a:gd name="T5" fmla="*/ 0 h 89"/>
                  <a:gd name="T6" fmla="*/ 0 w 205"/>
                  <a:gd name="T7" fmla="*/ 328681040 h 89"/>
                  <a:gd name="T8" fmla="*/ 107476509 w 205"/>
                  <a:gd name="T9" fmla="*/ 436605285 h 89"/>
                  <a:gd name="T10" fmla="*/ 894007119 w 205"/>
                  <a:gd name="T11" fmla="*/ 436605285 h 89"/>
                  <a:gd name="T12" fmla="*/ 1001483593 w 205"/>
                  <a:gd name="T13" fmla="*/ 328681040 h 89"/>
                  <a:gd name="T14" fmla="*/ 1001483593 w 205"/>
                  <a:gd name="T15" fmla="*/ 0 h 89"/>
                  <a:gd name="T16" fmla="*/ 771874360 w 205"/>
                  <a:gd name="T17" fmla="*/ 0 h 89"/>
                  <a:gd name="T18" fmla="*/ 503185247 w 205"/>
                  <a:gd name="T19" fmla="*/ 93208646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2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894007119 w 205"/>
                  <a:gd name="T1" fmla="*/ 204929920 h 118"/>
                  <a:gd name="T2" fmla="*/ 879350834 w 205"/>
                  <a:gd name="T3" fmla="*/ 204929920 h 118"/>
                  <a:gd name="T4" fmla="*/ 752333384 w 205"/>
                  <a:gd name="T5" fmla="*/ 204929920 h 118"/>
                  <a:gd name="T6" fmla="*/ 752333384 w 205"/>
                  <a:gd name="T7" fmla="*/ 107344452 h 118"/>
                  <a:gd name="T8" fmla="*/ 644856910 w 205"/>
                  <a:gd name="T9" fmla="*/ 0 h 118"/>
                  <a:gd name="T10" fmla="*/ 356626821 w 205"/>
                  <a:gd name="T11" fmla="*/ 0 h 118"/>
                  <a:gd name="T12" fmla="*/ 249150278 w 205"/>
                  <a:gd name="T13" fmla="*/ 107344452 h 118"/>
                  <a:gd name="T14" fmla="*/ 249150278 w 205"/>
                  <a:gd name="T15" fmla="*/ 204929920 h 118"/>
                  <a:gd name="T16" fmla="*/ 122132793 w 205"/>
                  <a:gd name="T17" fmla="*/ 204929920 h 118"/>
                  <a:gd name="T18" fmla="*/ 107476509 w 205"/>
                  <a:gd name="T19" fmla="*/ 204929920 h 118"/>
                  <a:gd name="T20" fmla="*/ 0 w 205"/>
                  <a:gd name="T21" fmla="*/ 312276616 h 118"/>
                  <a:gd name="T22" fmla="*/ 0 w 205"/>
                  <a:gd name="T23" fmla="*/ 492809004 h 118"/>
                  <a:gd name="T24" fmla="*/ 263804352 w 205"/>
                  <a:gd name="T25" fmla="*/ 492809004 h 118"/>
                  <a:gd name="T26" fmla="*/ 503185247 w 205"/>
                  <a:gd name="T27" fmla="*/ 575758168 h 118"/>
                  <a:gd name="T28" fmla="*/ 737679310 w 205"/>
                  <a:gd name="T29" fmla="*/ 492809004 h 118"/>
                  <a:gd name="T30" fmla="*/ 1001483593 w 205"/>
                  <a:gd name="T31" fmla="*/ 492809004 h 118"/>
                  <a:gd name="T32" fmla="*/ 1001483593 w 205"/>
                  <a:gd name="T33" fmla="*/ 312276616 h 118"/>
                  <a:gd name="T34" fmla="*/ 894007119 w 205"/>
                  <a:gd name="T35" fmla="*/ 204929920 h 118"/>
                  <a:gd name="T36" fmla="*/ 327314252 w 205"/>
                  <a:gd name="T37" fmla="*/ 126862423 h 118"/>
                  <a:gd name="T38" fmla="*/ 327314252 w 205"/>
                  <a:gd name="T39" fmla="*/ 107344452 h 118"/>
                  <a:gd name="T40" fmla="*/ 356626821 w 205"/>
                  <a:gd name="T41" fmla="*/ 82949199 h 118"/>
                  <a:gd name="T42" fmla="*/ 644856910 w 205"/>
                  <a:gd name="T43" fmla="*/ 82949199 h 118"/>
                  <a:gd name="T44" fmla="*/ 674169479 w 205"/>
                  <a:gd name="T45" fmla="*/ 107344452 h 118"/>
                  <a:gd name="T46" fmla="*/ 674169479 w 205"/>
                  <a:gd name="T47" fmla="*/ 126862423 h 118"/>
                  <a:gd name="T48" fmla="*/ 674169479 w 205"/>
                  <a:gd name="T49" fmla="*/ 204929920 h 118"/>
                  <a:gd name="T50" fmla="*/ 327314252 w 205"/>
                  <a:gd name="T51" fmla="*/ 204929920 h 118"/>
                  <a:gd name="T52" fmla="*/ 327314252 w 205"/>
                  <a:gd name="T53" fmla="*/ 126862423 h 118"/>
                  <a:gd name="T54" fmla="*/ 493413654 w 205"/>
                  <a:gd name="T55" fmla="*/ 492809004 h 118"/>
                  <a:gd name="T56" fmla="*/ 415249749 w 205"/>
                  <a:gd name="T57" fmla="*/ 419621034 h 118"/>
                  <a:gd name="T58" fmla="*/ 493413654 w 205"/>
                  <a:gd name="T59" fmla="*/ 341551362 h 118"/>
                  <a:gd name="T60" fmla="*/ 571577559 w 205"/>
                  <a:gd name="T61" fmla="*/ 419621034 h 118"/>
                  <a:gd name="T62" fmla="*/ 493413654 w 205"/>
                  <a:gd name="T63" fmla="*/ 492809004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5" name="组合 57"/>
            <p:cNvGrpSpPr>
              <a:grpSpLocks/>
            </p:cNvGrpSpPr>
            <p:nvPr/>
          </p:nvGrpSpPr>
          <p:grpSpPr bwMode="auto">
            <a:xfrm>
              <a:off x="6369050" y="3346450"/>
              <a:ext cx="320675" cy="344488"/>
              <a:chOff x="0" y="0"/>
              <a:chExt cx="466184" cy="501686"/>
            </a:xfrm>
          </p:grpSpPr>
          <p:sp>
            <p:nvSpPr>
              <p:cNvPr id="26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76978602 w 23"/>
                  <a:gd name="T1" fmla="*/ 0 h 21"/>
                  <a:gd name="T2" fmla="*/ 76978602 w 23"/>
                  <a:gd name="T3" fmla="*/ 19792543 h 21"/>
                  <a:gd name="T4" fmla="*/ 91411399 w 23"/>
                  <a:gd name="T5" fmla="*/ 54426151 h 21"/>
                  <a:gd name="T6" fmla="*/ 48110800 w 23"/>
                  <a:gd name="T7" fmla="*/ 84112746 h 21"/>
                  <a:gd name="T8" fmla="*/ 19245199 w 23"/>
                  <a:gd name="T9" fmla="*/ 44529883 h 21"/>
                  <a:gd name="T10" fmla="*/ 28867794 w 23"/>
                  <a:gd name="T11" fmla="*/ 24739565 h 21"/>
                  <a:gd name="T12" fmla="*/ 28867794 w 23"/>
                  <a:gd name="T13" fmla="*/ 0 h 21"/>
                  <a:gd name="T14" fmla="*/ 0 w 23"/>
                  <a:gd name="T15" fmla="*/ 49479129 h 21"/>
                  <a:gd name="T16" fmla="*/ 52923194 w 23"/>
                  <a:gd name="T17" fmla="*/ 103905280 h 21"/>
                  <a:gd name="T18" fmla="*/ 110656589 w 23"/>
                  <a:gd name="T19" fmla="*/ 49479129 h 21"/>
                  <a:gd name="T20" fmla="*/ 76978602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7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 spc="600">
                  <a:solidFill>
                    <a:srgbClr val="000000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8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117103438 w 118"/>
                  <a:gd name="T1" fmla="*/ 92705975 h 118"/>
                  <a:gd name="T2" fmla="*/ 92705975 w 118"/>
                  <a:gd name="T3" fmla="*/ 458654765 h 118"/>
                  <a:gd name="T4" fmla="*/ 458654765 w 118"/>
                  <a:gd name="T5" fmla="*/ 483052228 h 118"/>
                  <a:gd name="T6" fmla="*/ 483052228 w 118"/>
                  <a:gd name="T7" fmla="*/ 117103438 h 118"/>
                  <a:gd name="T8" fmla="*/ 117103438 w 118"/>
                  <a:gd name="T9" fmla="*/ 92705975 h 118"/>
                  <a:gd name="T10" fmla="*/ 312276616 w 118"/>
                  <a:gd name="T11" fmla="*/ 409862049 h 118"/>
                  <a:gd name="T12" fmla="*/ 312276616 w 118"/>
                  <a:gd name="T13" fmla="*/ 453775272 h 118"/>
                  <a:gd name="T14" fmla="*/ 273240606 w 118"/>
                  <a:gd name="T15" fmla="*/ 453775272 h 118"/>
                  <a:gd name="T16" fmla="*/ 273240606 w 118"/>
                  <a:gd name="T17" fmla="*/ 414741541 h 118"/>
                  <a:gd name="T18" fmla="*/ 200052636 w 118"/>
                  <a:gd name="T19" fmla="*/ 395223571 h 118"/>
                  <a:gd name="T20" fmla="*/ 209809412 w 118"/>
                  <a:gd name="T21" fmla="*/ 346430855 h 118"/>
                  <a:gd name="T22" fmla="*/ 282999591 w 118"/>
                  <a:gd name="T23" fmla="*/ 365948825 h 118"/>
                  <a:gd name="T24" fmla="*/ 322033392 w 118"/>
                  <a:gd name="T25" fmla="*/ 341551362 h 118"/>
                  <a:gd name="T26" fmla="*/ 278120099 w 118"/>
                  <a:gd name="T27" fmla="*/ 302517631 h 118"/>
                  <a:gd name="T28" fmla="*/ 200052636 w 118"/>
                  <a:gd name="T29" fmla="*/ 224447890 h 118"/>
                  <a:gd name="T30" fmla="*/ 273240606 w 118"/>
                  <a:gd name="T31" fmla="*/ 151257711 h 118"/>
                  <a:gd name="T32" fmla="*/ 273240606 w 118"/>
                  <a:gd name="T33" fmla="*/ 112223945 h 118"/>
                  <a:gd name="T34" fmla="*/ 312276616 w 118"/>
                  <a:gd name="T35" fmla="*/ 112223945 h 118"/>
                  <a:gd name="T36" fmla="*/ 312276616 w 118"/>
                  <a:gd name="T37" fmla="*/ 146378218 h 118"/>
                  <a:gd name="T38" fmla="*/ 375705601 w 118"/>
                  <a:gd name="T39" fmla="*/ 161016696 h 118"/>
                  <a:gd name="T40" fmla="*/ 361069332 w 118"/>
                  <a:gd name="T41" fmla="*/ 209809412 h 118"/>
                  <a:gd name="T42" fmla="*/ 302517631 w 118"/>
                  <a:gd name="T43" fmla="*/ 195173144 h 118"/>
                  <a:gd name="T44" fmla="*/ 268361114 w 118"/>
                  <a:gd name="T45" fmla="*/ 219568397 h 118"/>
                  <a:gd name="T46" fmla="*/ 317153899 w 118"/>
                  <a:gd name="T47" fmla="*/ 253724845 h 118"/>
                  <a:gd name="T48" fmla="*/ 385464586 w 118"/>
                  <a:gd name="T49" fmla="*/ 336671869 h 118"/>
                  <a:gd name="T50" fmla="*/ 312276616 w 118"/>
                  <a:gd name="T51" fmla="*/ 4098620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674261585 w 153"/>
                  <a:gd name="T1" fmla="*/ 864539836 h 227"/>
                  <a:gd name="T2" fmla="*/ 78175867 w 153"/>
                  <a:gd name="T3" fmla="*/ 864539836 h 227"/>
                  <a:gd name="T4" fmla="*/ 78175867 w 153"/>
                  <a:gd name="T5" fmla="*/ 78150316 h 227"/>
                  <a:gd name="T6" fmla="*/ 674261585 w 153"/>
                  <a:gd name="T7" fmla="*/ 78150316 h 227"/>
                  <a:gd name="T8" fmla="*/ 674261585 w 153"/>
                  <a:gd name="T9" fmla="*/ 503093818 h 227"/>
                  <a:gd name="T10" fmla="*/ 679146607 w 153"/>
                  <a:gd name="T11" fmla="*/ 498209563 h 227"/>
                  <a:gd name="T12" fmla="*/ 747550185 w 153"/>
                  <a:gd name="T13" fmla="*/ 459135528 h 227"/>
                  <a:gd name="T14" fmla="*/ 747550185 w 153"/>
                  <a:gd name="T15" fmla="*/ 63497535 h 227"/>
                  <a:gd name="T16" fmla="*/ 688918863 w 153"/>
                  <a:gd name="T17" fmla="*/ 0 h 227"/>
                  <a:gd name="T18" fmla="*/ 58631339 w 153"/>
                  <a:gd name="T19" fmla="*/ 0 h 227"/>
                  <a:gd name="T20" fmla="*/ 0 w 153"/>
                  <a:gd name="T21" fmla="*/ 63497535 h 227"/>
                  <a:gd name="T22" fmla="*/ 0 w 153"/>
                  <a:gd name="T23" fmla="*/ 1050148136 h 227"/>
                  <a:gd name="T24" fmla="*/ 58631339 w 153"/>
                  <a:gd name="T25" fmla="*/ 1108761399 h 227"/>
                  <a:gd name="T26" fmla="*/ 688918863 w 153"/>
                  <a:gd name="T27" fmla="*/ 1108761399 h 227"/>
                  <a:gd name="T28" fmla="*/ 747550185 w 153"/>
                  <a:gd name="T29" fmla="*/ 1050148136 h 227"/>
                  <a:gd name="T30" fmla="*/ 747550185 w 153"/>
                  <a:gd name="T31" fmla="*/ 859655582 h 227"/>
                  <a:gd name="T32" fmla="*/ 674261585 w 153"/>
                  <a:gd name="T33" fmla="*/ 810813037 h 227"/>
                  <a:gd name="T34" fmla="*/ 674261585 w 153"/>
                  <a:gd name="T35" fmla="*/ 864539836 h 227"/>
                  <a:gd name="T36" fmla="*/ 366445348 w 153"/>
                  <a:gd name="T37" fmla="*/ 1079455873 h 227"/>
                  <a:gd name="T38" fmla="*/ 273612168 w 153"/>
                  <a:gd name="T39" fmla="*/ 981766363 h 227"/>
                  <a:gd name="T40" fmla="*/ 366445348 w 153"/>
                  <a:gd name="T41" fmla="*/ 888963318 h 227"/>
                  <a:gd name="T42" fmla="*/ 464165692 w 153"/>
                  <a:gd name="T43" fmla="*/ 981766363 h 227"/>
                  <a:gd name="T44" fmla="*/ 366445348 w 153"/>
                  <a:gd name="T45" fmla="*/ 1079455873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0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353597600 w 86"/>
                  <a:gd name="T1" fmla="*/ 83489094 h 86"/>
                  <a:gd name="T2" fmla="*/ 88399954 w 86"/>
                  <a:gd name="T3" fmla="*/ 68754279 h 86"/>
                  <a:gd name="T4" fmla="*/ 68754279 w 86"/>
                  <a:gd name="T5" fmla="*/ 333951942 h 86"/>
                  <a:gd name="T6" fmla="*/ 338862802 w 86"/>
                  <a:gd name="T7" fmla="*/ 353597600 h 86"/>
                  <a:gd name="T8" fmla="*/ 353597600 w 86"/>
                  <a:gd name="T9" fmla="*/ 83489094 h 86"/>
                  <a:gd name="T10" fmla="*/ 225908512 w 86"/>
                  <a:gd name="T11" fmla="*/ 309397640 h 86"/>
                  <a:gd name="T12" fmla="*/ 225908512 w 86"/>
                  <a:gd name="T13" fmla="*/ 343775879 h 86"/>
                  <a:gd name="T14" fmla="*/ 196443349 w 86"/>
                  <a:gd name="T15" fmla="*/ 343775879 h 86"/>
                  <a:gd name="T16" fmla="*/ 196443349 w 86"/>
                  <a:gd name="T17" fmla="*/ 314308500 h 86"/>
                  <a:gd name="T18" fmla="*/ 137510774 w 86"/>
                  <a:gd name="T19" fmla="*/ 299575919 h 86"/>
                  <a:gd name="T20" fmla="*/ 147332529 w 86"/>
                  <a:gd name="T21" fmla="*/ 260286751 h 86"/>
                  <a:gd name="T22" fmla="*/ 201354210 w 86"/>
                  <a:gd name="T23" fmla="*/ 275019332 h 86"/>
                  <a:gd name="T24" fmla="*/ 235730233 w 86"/>
                  <a:gd name="T25" fmla="*/ 255375890 h 86"/>
                  <a:gd name="T26" fmla="*/ 201354210 w 86"/>
                  <a:gd name="T27" fmla="*/ 225908512 h 86"/>
                  <a:gd name="T28" fmla="*/ 142421634 w 86"/>
                  <a:gd name="T29" fmla="*/ 166975971 h 86"/>
                  <a:gd name="T30" fmla="*/ 196443349 w 86"/>
                  <a:gd name="T31" fmla="*/ 108043396 h 86"/>
                  <a:gd name="T32" fmla="*/ 196443349 w 86"/>
                  <a:gd name="T33" fmla="*/ 73665157 h 86"/>
                  <a:gd name="T34" fmla="*/ 230819372 w 86"/>
                  <a:gd name="T35" fmla="*/ 73665157 h 86"/>
                  <a:gd name="T36" fmla="*/ 230819372 w 86"/>
                  <a:gd name="T37" fmla="*/ 103132535 h 86"/>
                  <a:gd name="T38" fmla="*/ 275019332 w 86"/>
                  <a:gd name="T39" fmla="*/ 112954256 h 86"/>
                  <a:gd name="T40" fmla="*/ 265197611 w 86"/>
                  <a:gd name="T41" fmla="*/ 152243390 h 86"/>
                  <a:gd name="T42" fmla="*/ 220997651 w 86"/>
                  <a:gd name="T43" fmla="*/ 142421634 h 86"/>
                  <a:gd name="T44" fmla="*/ 191532489 w 86"/>
                  <a:gd name="T45" fmla="*/ 157154250 h 86"/>
                  <a:gd name="T46" fmla="*/ 230819372 w 86"/>
                  <a:gd name="T47" fmla="*/ 186621629 h 86"/>
                  <a:gd name="T48" fmla="*/ 284841053 w 86"/>
                  <a:gd name="T49" fmla="*/ 250465030 h 86"/>
                  <a:gd name="T50" fmla="*/ 225908512 w 86"/>
                  <a:gd name="T51" fmla="*/ 309397640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759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e6eb9a69-2ae0-4a7f-9a98-daad17ce0a0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44220" y="1782445"/>
            <a:ext cx="10713720" cy="4020820"/>
            <a:chOff x="744220" y="1628140"/>
            <a:chExt cx="10713720" cy="4020820"/>
          </a:xfrm>
        </p:grpSpPr>
        <p:sp>
          <p:nvSpPr>
            <p:cNvPr id="8" name="ïṧļíḍè">
              <a:extLst>
                <a:ext uri="{FF2B5EF4-FFF2-40B4-BE49-F238E27FC236}">
                  <a16:creationId xmlns:a16="http://schemas.microsoft.com/office/drawing/2014/main" id="{BEC05A96-4E64-4B4D-B960-8563C415C673}"/>
                </a:ext>
              </a:extLst>
            </p:cNvPr>
            <p:cNvSpPr/>
            <p:nvPr/>
          </p:nvSpPr>
          <p:spPr>
            <a:xfrm>
              <a:off x="4072185" y="3709450"/>
              <a:ext cx="1939511" cy="1939510"/>
            </a:xfrm>
            <a:prstGeom prst="teardrop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9" name="ïṣľíḍê">
              <a:extLst>
                <a:ext uri="{FF2B5EF4-FFF2-40B4-BE49-F238E27FC236}">
                  <a16:creationId xmlns:a16="http://schemas.microsoft.com/office/drawing/2014/main" id="{27FA3150-4DC2-4046-82C7-D20C6671E896}"/>
                </a:ext>
              </a:extLst>
            </p:cNvPr>
            <p:cNvSpPr/>
            <p:nvPr/>
          </p:nvSpPr>
          <p:spPr>
            <a:xfrm flipH="1">
              <a:off x="6180304" y="3709449"/>
              <a:ext cx="1939511" cy="1939510"/>
            </a:xfrm>
            <a:prstGeom prst="teardrop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0" name="íslïḓè">
              <a:extLst>
                <a:ext uri="{FF2B5EF4-FFF2-40B4-BE49-F238E27FC236}">
                  <a16:creationId xmlns:a16="http://schemas.microsoft.com/office/drawing/2014/main" id="{72490B2E-CEF1-4D49-93CB-2E107DAF3B03}"/>
                </a:ext>
              </a:extLst>
            </p:cNvPr>
            <p:cNvSpPr/>
            <p:nvPr/>
          </p:nvSpPr>
          <p:spPr>
            <a:xfrm rot="10800000">
              <a:off x="6180304" y="1628140"/>
              <a:ext cx="1939511" cy="1939510"/>
            </a:xfrm>
            <a:prstGeom prst="teardrop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1" name="isḷïḓê">
              <a:extLst>
                <a:ext uri="{FF2B5EF4-FFF2-40B4-BE49-F238E27FC236}">
                  <a16:creationId xmlns:a16="http://schemas.microsoft.com/office/drawing/2014/main" id="{BE5026DC-5640-4E5C-AC47-ED08B8840406}"/>
                </a:ext>
              </a:extLst>
            </p:cNvPr>
            <p:cNvSpPr/>
            <p:nvPr/>
          </p:nvSpPr>
          <p:spPr>
            <a:xfrm rot="10800000" flipH="1">
              <a:off x="4072185" y="1628141"/>
              <a:ext cx="1939511" cy="1939510"/>
            </a:xfrm>
            <a:prstGeom prst="teardrop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grpSp>
          <p:nvGrpSpPr>
            <p:cNvPr id="12" name="í$1îḑè">
              <a:extLst>
                <a:ext uri="{FF2B5EF4-FFF2-40B4-BE49-F238E27FC236}">
                  <a16:creationId xmlns:a16="http://schemas.microsoft.com/office/drawing/2014/main" id="{6CCC74AD-252C-48E0-9617-7254E1E233C3}"/>
                </a:ext>
              </a:extLst>
            </p:cNvPr>
            <p:cNvGrpSpPr/>
            <p:nvPr/>
          </p:nvGrpSpPr>
          <p:grpSpPr>
            <a:xfrm>
              <a:off x="4306436" y="1852487"/>
              <a:ext cx="1466501" cy="1466499"/>
              <a:chOff x="859599" y="2150302"/>
              <a:chExt cx="1466501" cy="1466499"/>
            </a:xfrm>
          </p:grpSpPr>
          <p:sp>
            <p:nvSpPr>
              <p:cNvPr id="30" name="î$1iḑé">
                <a:extLst>
                  <a:ext uri="{FF2B5EF4-FFF2-40B4-BE49-F238E27FC236}">
                    <a16:creationId xmlns:a16="http://schemas.microsoft.com/office/drawing/2014/main" id="{8648C232-62F2-45D2-A272-656969657013}"/>
                  </a:ext>
                </a:extLst>
              </p:cNvPr>
              <p:cNvSpPr/>
              <p:nvPr/>
            </p:nvSpPr>
            <p:spPr>
              <a:xfrm>
                <a:off x="859599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1" name="iṣľiḓê">
                <a:extLst>
                  <a:ext uri="{FF2B5EF4-FFF2-40B4-BE49-F238E27FC236}">
                    <a16:creationId xmlns:a16="http://schemas.microsoft.com/office/drawing/2014/main" id="{68FE9066-2F59-4A42-8747-02BF152A04D0}"/>
                  </a:ext>
                </a:extLst>
              </p:cNvPr>
              <p:cNvSpPr/>
              <p:nvPr/>
            </p:nvSpPr>
            <p:spPr>
              <a:xfrm flipH="1">
                <a:off x="1309273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S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3" name="íṥḷide">
              <a:extLst>
                <a:ext uri="{FF2B5EF4-FFF2-40B4-BE49-F238E27FC236}">
                  <a16:creationId xmlns:a16="http://schemas.microsoft.com/office/drawing/2014/main" id="{CE284EF1-5033-45BA-B00D-0EF629C5929F}"/>
                </a:ext>
              </a:extLst>
            </p:cNvPr>
            <p:cNvGrpSpPr/>
            <p:nvPr/>
          </p:nvGrpSpPr>
          <p:grpSpPr>
            <a:xfrm>
              <a:off x="6416809" y="1864646"/>
              <a:ext cx="1466501" cy="1466499"/>
              <a:chOff x="2281282" y="2150302"/>
              <a:chExt cx="1466501" cy="1466499"/>
            </a:xfrm>
          </p:grpSpPr>
          <p:sp>
            <p:nvSpPr>
              <p:cNvPr id="28" name="îṣ1íďè">
                <a:extLst>
                  <a:ext uri="{FF2B5EF4-FFF2-40B4-BE49-F238E27FC236}">
                    <a16:creationId xmlns:a16="http://schemas.microsoft.com/office/drawing/2014/main" id="{72831BFA-66BD-40D1-B6C2-37FB33ED5AE7}"/>
                  </a:ext>
                </a:extLst>
              </p:cNvPr>
              <p:cNvSpPr/>
              <p:nvPr/>
            </p:nvSpPr>
            <p:spPr>
              <a:xfrm>
                <a:off x="2281282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9" name="iṩ1iḓê">
                <a:extLst>
                  <a:ext uri="{FF2B5EF4-FFF2-40B4-BE49-F238E27FC236}">
                    <a16:creationId xmlns:a16="http://schemas.microsoft.com/office/drawing/2014/main" id="{52D23F5C-499C-4AD9-B4D8-E3752430225B}"/>
                  </a:ext>
                </a:extLst>
              </p:cNvPr>
              <p:cNvSpPr/>
              <p:nvPr/>
            </p:nvSpPr>
            <p:spPr>
              <a:xfrm flipH="1">
                <a:off x="2730956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W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4" name="iŝḷiḓé">
              <a:extLst>
                <a:ext uri="{FF2B5EF4-FFF2-40B4-BE49-F238E27FC236}">
                  <a16:creationId xmlns:a16="http://schemas.microsoft.com/office/drawing/2014/main" id="{D80270C3-E2B2-457B-9A45-12B829F5F1A3}"/>
                </a:ext>
              </a:extLst>
            </p:cNvPr>
            <p:cNvGrpSpPr/>
            <p:nvPr/>
          </p:nvGrpSpPr>
          <p:grpSpPr>
            <a:xfrm>
              <a:off x="4306436" y="3945955"/>
              <a:ext cx="1466501" cy="1466499"/>
              <a:chOff x="859599" y="2150302"/>
              <a:chExt cx="1466501" cy="1466499"/>
            </a:xfrm>
          </p:grpSpPr>
          <p:sp>
            <p:nvSpPr>
              <p:cNvPr id="26" name="ïśļíḋe">
                <a:extLst>
                  <a:ext uri="{FF2B5EF4-FFF2-40B4-BE49-F238E27FC236}">
                    <a16:creationId xmlns:a16="http://schemas.microsoft.com/office/drawing/2014/main" id="{315159D4-CD83-404A-8B15-1EA402DDE5EA}"/>
                  </a:ext>
                </a:extLst>
              </p:cNvPr>
              <p:cNvSpPr/>
              <p:nvPr/>
            </p:nvSpPr>
            <p:spPr>
              <a:xfrm>
                <a:off x="859599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7" name="î$ḻîďe">
                <a:extLst>
                  <a:ext uri="{FF2B5EF4-FFF2-40B4-BE49-F238E27FC236}">
                    <a16:creationId xmlns:a16="http://schemas.microsoft.com/office/drawing/2014/main" id="{EF0AF5CD-C62A-4644-855F-06517132A7F6}"/>
                  </a:ext>
                </a:extLst>
              </p:cNvPr>
              <p:cNvSpPr/>
              <p:nvPr/>
            </p:nvSpPr>
            <p:spPr>
              <a:xfrm flipH="1">
                <a:off x="1309273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O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5" name="íŝḻiḍe">
              <a:extLst>
                <a:ext uri="{FF2B5EF4-FFF2-40B4-BE49-F238E27FC236}">
                  <a16:creationId xmlns:a16="http://schemas.microsoft.com/office/drawing/2014/main" id="{B5233D78-88F0-4C9C-BF48-187E4276F58C}"/>
                </a:ext>
              </a:extLst>
            </p:cNvPr>
            <p:cNvGrpSpPr/>
            <p:nvPr/>
          </p:nvGrpSpPr>
          <p:grpSpPr>
            <a:xfrm>
              <a:off x="6416809" y="3945955"/>
              <a:ext cx="1466501" cy="1466499"/>
              <a:chOff x="2281282" y="2150302"/>
              <a:chExt cx="1466501" cy="1466499"/>
            </a:xfrm>
          </p:grpSpPr>
          <p:sp>
            <p:nvSpPr>
              <p:cNvPr id="24" name="íṧḻîdê">
                <a:extLst>
                  <a:ext uri="{FF2B5EF4-FFF2-40B4-BE49-F238E27FC236}">
                    <a16:creationId xmlns:a16="http://schemas.microsoft.com/office/drawing/2014/main" id="{CE6078A2-ED26-4B13-ADE6-5F60EB69732A}"/>
                  </a:ext>
                </a:extLst>
              </p:cNvPr>
              <p:cNvSpPr/>
              <p:nvPr/>
            </p:nvSpPr>
            <p:spPr>
              <a:xfrm>
                <a:off x="2281282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5" name="íṩľíḋe">
                <a:extLst>
                  <a:ext uri="{FF2B5EF4-FFF2-40B4-BE49-F238E27FC236}">
                    <a16:creationId xmlns:a16="http://schemas.microsoft.com/office/drawing/2014/main" id="{7D4E34CD-A53E-4369-BADF-E39DE04D620A}"/>
                  </a:ext>
                </a:extLst>
              </p:cNvPr>
              <p:cNvSpPr/>
              <p:nvPr/>
            </p:nvSpPr>
            <p:spPr>
              <a:xfrm flipH="1">
                <a:off x="2730956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T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sp>
          <p:nvSpPr>
            <p:cNvPr id="16" name="íšlíḑè">
              <a:extLst>
                <a:ext uri="{FF2B5EF4-FFF2-40B4-BE49-F238E27FC236}">
                  <a16:creationId xmlns:a16="http://schemas.microsoft.com/office/drawing/2014/main" id="{A8E3AF2F-E7E6-4385-9194-A6D4DF52246D}"/>
                </a:ext>
              </a:extLst>
            </p:cNvPr>
            <p:cNvSpPr txBox="1"/>
            <p:nvPr/>
          </p:nvSpPr>
          <p:spPr bwMode="auto">
            <a:xfrm>
              <a:off x="744220" y="2020955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7" name="ïṩľídè">
              <a:extLst>
                <a:ext uri="{FF2B5EF4-FFF2-40B4-BE49-F238E27FC236}">
                  <a16:creationId xmlns:a16="http://schemas.microsoft.com/office/drawing/2014/main" id="{83182D12-A32B-4C15-91C7-E83F179156FA}"/>
                </a:ext>
              </a:extLst>
            </p:cNvPr>
            <p:cNvSpPr/>
            <p:nvPr/>
          </p:nvSpPr>
          <p:spPr bwMode="auto">
            <a:xfrm>
              <a:off x="744220" y="2462761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18" name="išľiḍé">
              <a:extLst>
                <a:ext uri="{FF2B5EF4-FFF2-40B4-BE49-F238E27FC236}">
                  <a16:creationId xmlns:a16="http://schemas.microsoft.com/office/drawing/2014/main" id="{9237E065-E232-40D3-934C-EBFF331303E3}"/>
                </a:ext>
              </a:extLst>
            </p:cNvPr>
            <p:cNvSpPr txBox="1"/>
            <p:nvPr/>
          </p:nvSpPr>
          <p:spPr bwMode="auto">
            <a:xfrm>
              <a:off x="8274279" y="2020955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9" name="ïSḷïde">
              <a:extLst>
                <a:ext uri="{FF2B5EF4-FFF2-40B4-BE49-F238E27FC236}">
                  <a16:creationId xmlns:a16="http://schemas.microsoft.com/office/drawing/2014/main" id="{D8DD2DA8-EE7A-41DC-B084-8C94A8BE9684}"/>
                </a:ext>
              </a:extLst>
            </p:cNvPr>
            <p:cNvSpPr/>
            <p:nvPr/>
          </p:nvSpPr>
          <p:spPr bwMode="auto">
            <a:xfrm>
              <a:off x="8274279" y="2462761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20" name="íṥliḑè">
              <a:extLst>
                <a:ext uri="{FF2B5EF4-FFF2-40B4-BE49-F238E27FC236}">
                  <a16:creationId xmlns:a16="http://schemas.microsoft.com/office/drawing/2014/main" id="{88C90308-79C8-48EE-928F-384B9AF74D97}"/>
                </a:ext>
              </a:extLst>
            </p:cNvPr>
            <p:cNvSpPr txBox="1"/>
            <p:nvPr/>
          </p:nvSpPr>
          <p:spPr bwMode="auto">
            <a:xfrm>
              <a:off x="744220" y="4017323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1" name="íṥḻíďè">
              <a:extLst>
                <a:ext uri="{FF2B5EF4-FFF2-40B4-BE49-F238E27FC236}">
                  <a16:creationId xmlns:a16="http://schemas.microsoft.com/office/drawing/2014/main" id="{B9A91F40-AF17-4A17-BC36-86B27C73E76B}"/>
                </a:ext>
              </a:extLst>
            </p:cNvPr>
            <p:cNvSpPr/>
            <p:nvPr/>
          </p:nvSpPr>
          <p:spPr bwMode="auto">
            <a:xfrm>
              <a:off x="744220" y="4459129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22" name="ï$ļîḓè">
              <a:extLst>
                <a:ext uri="{FF2B5EF4-FFF2-40B4-BE49-F238E27FC236}">
                  <a16:creationId xmlns:a16="http://schemas.microsoft.com/office/drawing/2014/main" id="{CFE6A129-905E-41B7-A639-3B336FF0E370}"/>
                </a:ext>
              </a:extLst>
            </p:cNvPr>
            <p:cNvSpPr txBox="1"/>
            <p:nvPr/>
          </p:nvSpPr>
          <p:spPr bwMode="auto">
            <a:xfrm>
              <a:off x="8274279" y="4017323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3" name="îSḷîḍè">
              <a:extLst>
                <a:ext uri="{FF2B5EF4-FFF2-40B4-BE49-F238E27FC236}">
                  <a16:creationId xmlns:a16="http://schemas.microsoft.com/office/drawing/2014/main" id="{3A04D4C4-2726-47DC-801B-7511E3D875F3}"/>
                </a:ext>
              </a:extLst>
            </p:cNvPr>
            <p:cNvSpPr/>
            <p:nvPr/>
          </p:nvSpPr>
          <p:spPr bwMode="auto">
            <a:xfrm>
              <a:off x="8274279" y="4459129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50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1083628" y="2098675"/>
            <a:ext cx="10029825" cy="3003550"/>
            <a:chOff x="1093788" y="2098675"/>
            <a:chExt cx="10029825" cy="3003550"/>
          </a:xfrm>
        </p:grpSpPr>
        <p:sp>
          <p:nvSpPr>
            <p:cNvPr id="8" name="Oval 4"/>
            <p:cNvSpPr>
              <a:spLocks noChangeArrowheads="1"/>
            </p:cNvSpPr>
            <p:nvPr/>
          </p:nvSpPr>
          <p:spPr bwMode="auto">
            <a:xfrm>
              <a:off x="1093788" y="3762375"/>
              <a:ext cx="1114425" cy="11128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1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720975" y="2106613"/>
              <a:ext cx="1458913" cy="14589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2</a:t>
              </a:r>
            </a:p>
          </p:txBody>
        </p:sp>
        <p:sp>
          <p:nvSpPr>
            <p:cNvPr id="10" name="Oval 12"/>
            <p:cNvSpPr>
              <a:spLocks noChangeArrowheads="1"/>
            </p:cNvSpPr>
            <p:nvPr/>
          </p:nvSpPr>
          <p:spPr bwMode="auto">
            <a:xfrm>
              <a:off x="5227638" y="3313113"/>
              <a:ext cx="1789112" cy="178911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3</a:t>
              </a:r>
            </a:p>
          </p:txBody>
        </p:sp>
        <p:sp>
          <p:nvSpPr>
            <p:cNvPr id="11" name="Oval 16"/>
            <p:cNvSpPr>
              <a:spLocks noChangeArrowheads="1"/>
            </p:cNvSpPr>
            <p:nvPr/>
          </p:nvSpPr>
          <p:spPr bwMode="auto">
            <a:xfrm>
              <a:off x="8083550" y="2098675"/>
              <a:ext cx="1460500" cy="1460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4</a:t>
              </a:r>
            </a:p>
          </p:txBody>
        </p:sp>
        <p:sp>
          <p:nvSpPr>
            <p:cNvPr id="12" name="Oval 19"/>
            <p:cNvSpPr>
              <a:spLocks noChangeArrowheads="1"/>
            </p:cNvSpPr>
            <p:nvPr/>
          </p:nvSpPr>
          <p:spPr bwMode="auto">
            <a:xfrm>
              <a:off x="10009188" y="3759200"/>
              <a:ext cx="1114425" cy="111442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</a:t>
              </a:r>
            </a:p>
          </p:txBody>
        </p:sp>
        <p:cxnSp>
          <p:nvCxnSpPr>
            <p:cNvPr id="13" name="Straight Arrow Connector 41"/>
            <p:cNvCxnSpPr>
              <a:cxnSpLocks noChangeShapeType="1"/>
            </p:cNvCxnSpPr>
            <p:nvPr/>
          </p:nvCxnSpPr>
          <p:spPr bwMode="auto">
            <a:xfrm flipV="1">
              <a:off x="2181225" y="3338513"/>
              <a:ext cx="512763" cy="5080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Straight Arrow Connector 42"/>
            <p:cNvCxnSpPr>
              <a:cxnSpLocks noChangeShapeType="1"/>
            </p:cNvCxnSpPr>
            <p:nvPr/>
          </p:nvCxnSpPr>
          <p:spPr bwMode="auto">
            <a:xfrm flipV="1">
              <a:off x="7107238" y="3376613"/>
              <a:ext cx="974725" cy="9652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Straight Arrow Connector 49"/>
            <p:cNvCxnSpPr>
              <a:cxnSpLocks noChangeShapeType="1"/>
            </p:cNvCxnSpPr>
            <p:nvPr/>
          </p:nvCxnSpPr>
          <p:spPr bwMode="auto">
            <a:xfrm>
              <a:off x="4151313" y="3376613"/>
              <a:ext cx="974725" cy="9652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Straight Arrow Connector 50"/>
            <p:cNvCxnSpPr>
              <a:cxnSpLocks noChangeShapeType="1"/>
            </p:cNvCxnSpPr>
            <p:nvPr/>
          </p:nvCxnSpPr>
          <p:spPr bwMode="auto">
            <a:xfrm>
              <a:off x="9428163" y="3505200"/>
              <a:ext cx="512762" cy="5080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7" name="矩形 16"/>
          <p:cNvSpPr/>
          <p:nvPr/>
        </p:nvSpPr>
        <p:spPr>
          <a:xfrm>
            <a:off x="253272" y="5102224"/>
            <a:ext cx="19549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940925" y="5102225"/>
            <a:ext cx="19549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683760" y="1763831"/>
            <a:ext cx="28244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 ，</a:t>
            </a: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更换</a:t>
            </a:r>
            <a:endParaRPr lang="zh-CN" altLang="en-US" sz="16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616472" y="4018280"/>
            <a:ext cx="24247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05235" y="4013200"/>
            <a:ext cx="24247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04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10160" y="1839440"/>
            <a:ext cx="12191304" cy="4507248"/>
            <a:chOff x="10160" y="2022320"/>
            <a:chExt cx="12191304" cy="4507248"/>
          </a:xfrm>
        </p:grpSpPr>
        <p:grpSp>
          <p:nvGrpSpPr>
            <p:cNvPr id="8" name="a82e1fbf-1d08-419e-aa5b-773e4ccb3fb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10160" y="2022320"/>
              <a:ext cx="12191304" cy="4507248"/>
              <a:chOff x="0" y="1717520"/>
              <a:chExt cx="12191304" cy="4507248"/>
            </a:xfrm>
          </p:grpSpPr>
          <p:sp>
            <p:nvSpPr>
              <p:cNvPr id="10" name="iṩļíḑê">
                <a:extLst>
                  <a:ext uri="{FF2B5EF4-FFF2-40B4-BE49-F238E27FC236}">
                    <a16:creationId xmlns:a16="http://schemas.microsoft.com/office/drawing/2014/main" id="{912B6DD0-67C3-4527-8F9D-0444C67C9CDE}"/>
                  </a:ext>
                </a:extLst>
              </p:cNvPr>
              <p:cNvSpPr/>
              <p:nvPr/>
            </p:nvSpPr>
            <p:spPr>
              <a:xfrm>
                <a:off x="0" y="1717520"/>
                <a:ext cx="12191304" cy="2000467"/>
              </a:xfrm>
              <a:prstGeom prst="rect">
                <a:avLst/>
              </a:prstGeom>
              <a:blipFill dpi="0" rotWithShape="1">
                <a:blip r:embed="rId4"/>
                <a:srcRect/>
                <a:tile tx="-25400" ty="-12700000" sx="100000" sy="100000" flip="none" algn="bl"/>
              </a:blip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Segoe Script" panose="030B0504020000000003" pitchFamily="66" charset="0"/>
                </a:endParaRPr>
              </a:p>
            </p:txBody>
          </p:sp>
          <p:sp>
            <p:nvSpPr>
              <p:cNvPr id="11" name="iṩ1iḋè">
                <a:extLst>
                  <a:ext uri="{FF2B5EF4-FFF2-40B4-BE49-F238E27FC236}">
                    <a16:creationId xmlns:a16="http://schemas.microsoft.com/office/drawing/2014/main" id="{DF5C5EEC-7CC4-4EB6-83BB-B28B00AC9876}"/>
                  </a:ext>
                </a:extLst>
              </p:cNvPr>
              <p:cNvSpPr/>
              <p:nvPr/>
            </p:nvSpPr>
            <p:spPr>
              <a:xfrm>
                <a:off x="1055440" y="1943512"/>
                <a:ext cx="1680474" cy="672131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endParaRPr lang="en-US" altLang="zh-CN" sz="3600" dirty="0">
                  <a:solidFill>
                    <a:schemeClr val="bg1"/>
                  </a:solidFill>
                  <a:effectLst/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Segoe Script" panose="030B0504020000000003" pitchFamily="66" charset="0"/>
                </a:endParaRPr>
              </a:p>
            </p:txBody>
          </p:sp>
          <p:grpSp>
            <p:nvGrpSpPr>
              <p:cNvPr id="12" name="îṥľïdè">
                <a:extLst>
                  <a:ext uri="{FF2B5EF4-FFF2-40B4-BE49-F238E27FC236}">
                    <a16:creationId xmlns:a16="http://schemas.microsoft.com/office/drawing/2014/main" id="{FC85AE65-B552-4A81-B8A5-6917B80194EF}"/>
                  </a:ext>
                </a:extLst>
              </p:cNvPr>
              <p:cNvGrpSpPr/>
              <p:nvPr/>
            </p:nvGrpSpPr>
            <p:grpSpPr>
              <a:xfrm>
                <a:off x="1016757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21" name="îş1ïḍê">
                  <a:extLst>
                    <a:ext uri="{FF2B5EF4-FFF2-40B4-BE49-F238E27FC236}">
                      <a16:creationId xmlns:a16="http://schemas.microsoft.com/office/drawing/2014/main" id="{C35B1D2C-AFB5-4A32-8EAD-61DD29369E01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2" name="îṣļîde">
                  <a:extLst>
                    <a:ext uri="{FF2B5EF4-FFF2-40B4-BE49-F238E27FC236}">
                      <a16:creationId xmlns:a16="http://schemas.microsoft.com/office/drawing/2014/main" id="{25D6A361-4D0F-409F-8F7C-90B9616DE2BC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13" name="iṩļïďê">
                <a:extLst>
                  <a:ext uri="{FF2B5EF4-FFF2-40B4-BE49-F238E27FC236}">
                    <a16:creationId xmlns:a16="http://schemas.microsoft.com/office/drawing/2014/main" id="{C1D9F2A6-8680-4EC7-AA57-618DA584B03E}"/>
                  </a:ext>
                </a:extLst>
              </p:cNvPr>
              <p:cNvGrpSpPr/>
              <p:nvPr/>
            </p:nvGrpSpPr>
            <p:grpSpPr>
              <a:xfrm>
                <a:off x="4809404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19" name="işliḑe">
                  <a:extLst>
                    <a:ext uri="{FF2B5EF4-FFF2-40B4-BE49-F238E27FC236}">
                      <a16:creationId xmlns:a16="http://schemas.microsoft.com/office/drawing/2014/main" id="{80B382AE-9EA0-403D-8E0D-1B866653835F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0" name="iSḷíďè">
                  <a:extLst>
                    <a:ext uri="{FF2B5EF4-FFF2-40B4-BE49-F238E27FC236}">
                      <a16:creationId xmlns:a16="http://schemas.microsoft.com/office/drawing/2014/main" id="{FD3E1B72-E56F-4B84-99FF-99B62CD3FD65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14" name="ïṡ1îḑé">
                <a:extLst>
                  <a:ext uri="{FF2B5EF4-FFF2-40B4-BE49-F238E27FC236}">
                    <a16:creationId xmlns:a16="http://schemas.microsoft.com/office/drawing/2014/main" id="{8FC4BAA2-EA7F-4830-8DCF-DBBCB4C22CF1}"/>
                  </a:ext>
                </a:extLst>
              </p:cNvPr>
              <p:cNvGrpSpPr/>
              <p:nvPr/>
            </p:nvGrpSpPr>
            <p:grpSpPr>
              <a:xfrm>
                <a:off x="8602050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17" name="íṧliḓè">
                  <a:extLst>
                    <a:ext uri="{FF2B5EF4-FFF2-40B4-BE49-F238E27FC236}">
                      <a16:creationId xmlns:a16="http://schemas.microsoft.com/office/drawing/2014/main" id="{E3DE8869-4A28-45D3-9D71-6F1ED4FF0CB7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18" name="ïṧ1íďé">
                  <a:extLst>
                    <a:ext uri="{FF2B5EF4-FFF2-40B4-BE49-F238E27FC236}">
                      <a16:creationId xmlns:a16="http://schemas.microsoft.com/office/drawing/2014/main" id="{5F4AAA47-6A7B-4C4F-AE0E-F3917E8D2FA3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EC7BA59D-0A15-4618-8F7D-C934A24BA887}"/>
                  </a:ext>
                </a:extLst>
              </p:cNvPr>
              <p:cNvCxnSpPr/>
              <p:nvPr/>
            </p:nvCxnSpPr>
            <p:spPr>
              <a:xfrm>
                <a:off x="4571760" y="4014000"/>
                <a:ext cx="0" cy="175500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79177AF5-BF40-4274-A8E5-C6AAA03BB32E}"/>
                  </a:ext>
                </a:extLst>
              </p:cNvPr>
              <p:cNvCxnSpPr/>
              <p:nvPr/>
            </p:nvCxnSpPr>
            <p:spPr>
              <a:xfrm>
                <a:off x="8366520" y="4014000"/>
                <a:ext cx="0" cy="175500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EC7BA59D-0A15-4618-8F7D-C934A24BA887}"/>
                </a:ext>
              </a:extLst>
            </p:cNvPr>
            <p:cNvCxnSpPr/>
            <p:nvPr/>
          </p:nvCxnSpPr>
          <p:spPr>
            <a:xfrm>
              <a:off x="726246" y="4318800"/>
              <a:ext cx="0" cy="175500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028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02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369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12e97cd-b662-4b75-b911-217918b04103"/>
          <p:cNvGrpSpPr>
            <a:grpSpLocks noChangeAspect="1"/>
          </p:cNvGrpSpPr>
          <p:nvPr/>
        </p:nvGrpSpPr>
        <p:grpSpPr>
          <a:xfrm>
            <a:off x="1289466" y="2223453"/>
            <a:ext cx="9613068" cy="3406775"/>
            <a:chOff x="1289466" y="1725613"/>
            <a:chExt cx="9613068" cy="3406775"/>
          </a:xfrm>
        </p:grpSpPr>
        <p:grpSp>
          <p:nvGrpSpPr>
            <p:cNvPr id="8" name="组合 7"/>
            <p:cNvGrpSpPr/>
            <p:nvPr/>
          </p:nvGrpSpPr>
          <p:grpSpPr>
            <a:xfrm>
              <a:off x="4171950" y="1725613"/>
              <a:ext cx="3848100" cy="3406775"/>
              <a:chOff x="4173538" y="1720850"/>
              <a:chExt cx="3848100" cy="3406775"/>
            </a:xfrm>
          </p:grpSpPr>
          <p:sp>
            <p:nvSpPr>
              <p:cNvPr id="28" name="íślíḋè-任意多边形: 形状 248"/>
              <p:cNvSpPr>
                <a:spLocks/>
              </p:cNvSpPr>
              <p:nvPr/>
            </p:nvSpPr>
            <p:spPr bwMode="auto">
              <a:xfrm>
                <a:off x="5716588" y="3333750"/>
                <a:ext cx="2305050" cy="1516063"/>
              </a:xfrm>
              <a:custGeom>
                <a:avLst/>
                <a:gdLst>
                  <a:gd name="T0" fmla="*/ 586 w 698"/>
                  <a:gd name="T1" fmla="*/ 44 h 460"/>
                  <a:gd name="T2" fmla="*/ 577 w 698"/>
                  <a:gd name="T3" fmla="*/ 125 h 460"/>
                  <a:gd name="T4" fmla="*/ 618 w 698"/>
                  <a:gd name="T5" fmla="*/ 197 h 460"/>
                  <a:gd name="T6" fmla="*/ 660 w 698"/>
                  <a:gd name="T7" fmla="*/ 177 h 460"/>
                  <a:gd name="T8" fmla="*/ 698 w 698"/>
                  <a:gd name="T9" fmla="*/ 229 h 460"/>
                  <a:gd name="T10" fmla="*/ 657 w 698"/>
                  <a:gd name="T11" fmla="*/ 295 h 460"/>
                  <a:gd name="T12" fmla="*/ 601 w 698"/>
                  <a:gd name="T13" fmla="*/ 271 h 460"/>
                  <a:gd name="T14" fmla="*/ 571 w 698"/>
                  <a:gd name="T15" fmla="*/ 349 h 460"/>
                  <a:gd name="T16" fmla="*/ 581 w 698"/>
                  <a:gd name="T17" fmla="*/ 441 h 460"/>
                  <a:gd name="T18" fmla="*/ 415 w 698"/>
                  <a:gd name="T19" fmla="*/ 451 h 460"/>
                  <a:gd name="T20" fmla="*/ 380 w 698"/>
                  <a:gd name="T21" fmla="*/ 422 h 460"/>
                  <a:gd name="T22" fmla="*/ 391 w 698"/>
                  <a:gd name="T23" fmla="*/ 365 h 460"/>
                  <a:gd name="T24" fmla="*/ 346 w 698"/>
                  <a:gd name="T25" fmla="*/ 334 h 460"/>
                  <a:gd name="T26" fmla="*/ 296 w 698"/>
                  <a:gd name="T27" fmla="*/ 371 h 460"/>
                  <a:gd name="T28" fmla="*/ 305 w 698"/>
                  <a:gd name="T29" fmla="*/ 438 h 460"/>
                  <a:gd name="T30" fmla="*/ 213 w 698"/>
                  <a:gd name="T31" fmla="*/ 450 h 460"/>
                  <a:gd name="T32" fmla="*/ 110 w 698"/>
                  <a:gd name="T33" fmla="*/ 434 h 460"/>
                  <a:gd name="T34" fmla="*/ 121 w 698"/>
                  <a:gd name="T35" fmla="*/ 314 h 460"/>
                  <a:gd name="T36" fmla="*/ 99 w 698"/>
                  <a:gd name="T37" fmla="*/ 262 h 460"/>
                  <a:gd name="T38" fmla="*/ 72 w 698"/>
                  <a:gd name="T39" fmla="*/ 267 h 460"/>
                  <a:gd name="T40" fmla="*/ 41 w 698"/>
                  <a:gd name="T41" fmla="*/ 272 h 460"/>
                  <a:gd name="T42" fmla="*/ 1 w 698"/>
                  <a:gd name="T43" fmla="*/ 221 h 460"/>
                  <a:gd name="T44" fmla="*/ 39 w 698"/>
                  <a:gd name="T45" fmla="*/ 176 h 460"/>
                  <a:gd name="T46" fmla="*/ 99 w 698"/>
                  <a:gd name="T47" fmla="*/ 192 h 460"/>
                  <a:gd name="T48" fmla="*/ 122 w 698"/>
                  <a:gd name="T49" fmla="*/ 104 h 460"/>
                  <a:gd name="T50" fmla="*/ 118 w 698"/>
                  <a:gd name="T51" fmla="*/ 33 h 460"/>
                  <a:gd name="T52" fmla="*/ 305 w 698"/>
                  <a:gd name="T53" fmla="*/ 16 h 460"/>
                  <a:gd name="T54" fmla="*/ 307 w 698"/>
                  <a:gd name="T55" fmla="*/ 55 h 460"/>
                  <a:gd name="T56" fmla="*/ 300 w 698"/>
                  <a:gd name="T57" fmla="*/ 101 h 460"/>
                  <a:gd name="T58" fmla="*/ 357 w 698"/>
                  <a:gd name="T59" fmla="*/ 135 h 460"/>
                  <a:gd name="T60" fmla="*/ 407 w 698"/>
                  <a:gd name="T61" fmla="*/ 94 h 460"/>
                  <a:gd name="T62" fmla="*/ 392 w 698"/>
                  <a:gd name="T63" fmla="*/ 24 h 460"/>
                  <a:gd name="T64" fmla="*/ 483 w 698"/>
                  <a:gd name="T65" fmla="*/ 16 h 460"/>
                  <a:gd name="T66" fmla="*/ 586 w 698"/>
                  <a:gd name="T67" fmla="*/ 44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60">
                    <a:moveTo>
                      <a:pt x="586" y="44"/>
                    </a:moveTo>
                    <a:cubicBezTo>
                      <a:pt x="586" y="44"/>
                      <a:pt x="576" y="91"/>
                      <a:pt x="577" y="125"/>
                    </a:cubicBezTo>
                    <a:cubicBezTo>
                      <a:pt x="577" y="159"/>
                      <a:pt x="586" y="204"/>
                      <a:pt x="618" y="197"/>
                    </a:cubicBezTo>
                    <a:cubicBezTo>
                      <a:pt x="641" y="192"/>
                      <a:pt x="637" y="176"/>
                      <a:pt x="660" y="177"/>
                    </a:cubicBezTo>
                    <a:cubicBezTo>
                      <a:pt x="683" y="178"/>
                      <a:pt x="698" y="212"/>
                      <a:pt x="698" y="229"/>
                    </a:cubicBezTo>
                    <a:cubicBezTo>
                      <a:pt x="698" y="270"/>
                      <a:pt x="679" y="296"/>
                      <a:pt x="657" y="295"/>
                    </a:cubicBezTo>
                    <a:cubicBezTo>
                      <a:pt x="634" y="294"/>
                      <a:pt x="625" y="271"/>
                      <a:pt x="601" y="271"/>
                    </a:cubicBezTo>
                    <a:cubicBezTo>
                      <a:pt x="577" y="271"/>
                      <a:pt x="570" y="292"/>
                      <a:pt x="571" y="349"/>
                    </a:cubicBezTo>
                    <a:cubicBezTo>
                      <a:pt x="573" y="407"/>
                      <a:pt x="581" y="441"/>
                      <a:pt x="581" y="441"/>
                    </a:cubicBezTo>
                    <a:cubicBezTo>
                      <a:pt x="581" y="441"/>
                      <a:pt x="464" y="460"/>
                      <a:pt x="415" y="451"/>
                    </a:cubicBezTo>
                    <a:cubicBezTo>
                      <a:pt x="387" y="445"/>
                      <a:pt x="381" y="437"/>
                      <a:pt x="380" y="422"/>
                    </a:cubicBezTo>
                    <a:cubicBezTo>
                      <a:pt x="379" y="407"/>
                      <a:pt x="399" y="391"/>
                      <a:pt x="391" y="365"/>
                    </a:cubicBezTo>
                    <a:cubicBezTo>
                      <a:pt x="386" y="350"/>
                      <a:pt x="372" y="335"/>
                      <a:pt x="346" y="334"/>
                    </a:cubicBezTo>
                    <a:cubicBezTo>
                      <a:pt x="319" y="332"/>
                      <a:pt x="296" y="348"/>
                      <a:pt x="296" y="371"/>
                    </a:cubicBezTo>
                    <a:cubicBezTo>
                      <a:pt x="294" y="411"/>
                      <a:pt x="311" y="424"/>
                      <a:pt x="305" y="438"/>
                    </a:cubicBezTo>
                    <a:cubicBezTo>
                      <a:pt x="298" y="452"/>
                      <a:pt x="277" y="454"/>
                      <a:pt x="213" y="450"/>
                    </a:cubicBezTo>
                    <a:cubicBezTo>
                      <a:pt x="137" y="446"/>
                      <a:pt x="110" y="434"/>
                      <a:pt x="110" y="434"/>
                    </a:cubicBezTo>
                    <a:cubicBezTo>
                      <a:pt x="110" y="434"/>
                      <a:pt x="117" y="358"/>
                      <a:pt x="121" y="314"/>
                    </a:cubicBezTo>
                    <a:cubicBezTo>
                      <a:pt x="124" y="276"/>
                      <a:pt x="109" y="265"/>
                      <a:pt x="99" y="262"/>
                    </a:cubicBezTo>
                    <a:cubicBezTo>
                      <a:pt x="94" y="261"/>
                      <a:pt x="84" y="264"/>
                      <a:pt x="72" y="267"/>
                    </a:cubicBezTo>
                    <a:cubicBezTo>
                      <a:pt x="62" y="270"/>
                      <a:pt x="50" y="273"/>
                      <a:pt x="41" y="272"/>
                    </a:cubicBezTo>
                    <a:cubicBezTo>
                      <a:pt x="23" y="271"/>
                      <a:pt x="0" y="255"/>
                      <a:pt x="1" y="221"/>
                    </a:cubicBezTo>
                    <a:cubicBezTo>
                      <a:pt x="2" y="199"/>
                      <a:pt x="15" y="175"/>
                      <a:pt x="39" y="176"/>
                    </a:cubicBezTo>
                    <a:cubicBezTo>
                      <a:pt x="72" y="176"/>
                      <a:pt x="81" y="191"/>
                      <a:pt x="99" y="192"/>
                    </a:cubicBezTo>
                    <a:cubicBezTo>
                      <a:pt x="113" y="192"/>
                      <a:pt x="121" y="149"/>
                      <a:pt x="122" y="104"/>
                    </a:cubicBezTo>
                    <a:cubicBezTo>
                      <a:pt x="123" y="60"/>
                      <a:pt x="118" y="33"/>
                      <a:pt x="118" y="33"/>
                    </a:cubicBezTo>
                    <a:cubicBezTo>
                      <a:pt x="118" y="33"/>
                      <a:pt x="279" y="0"/>
                      <a:pt x="305" y="16"/>
                    </a:cubicBezTo>
                    <a:cubicBezTo>
                      <a:pt x="326" y="28"/>
                      <a:pt x="312" y="43"/>
                      <a:pt x="307" y="55"/>
                    </a:cubicBezTo>
                    <a:cubicBezTo>
                      <a:pt x="299" y="73"/>
                      <a:pt x="295" y="88"/>
                      <a:pt x="300" y="101"/>
                    </a:cubicBezTo>
                    <a:cubicBezTo>
                      <a:pt x="307" y="123"/>
                      <a:pt x="332" y="135"/>
                      <a:pt x="357" y="135"/>
                    </a:cubicBezTo>
                    <a:cubicBezTo>
                      <a:pt x="388" y="135"/>
                      <a:pt x="405" y="114"/>
                      <a:pt x="407" y="94"/>
                    </a:cubicBezTo>
                    <a:cubicBezTo>
                      <a:pt x="409" y="50"/>
                      <a:pt x="392" y="38"/>
                      <a:pt x="392" y="24"/>
                    </a:cubicBezTo>
                    <a:cubicBezTo>
                      <a:pt x="392" y="4"/>
                      <a:pt x="440" y="8"/>
                      <a:pt x="483" y="16"/>
                    </a:cubicBezTo>
                    <a:cubicBezTo>
                      <a:pt x="516" y="22"/>
                      <a:pt x="586" y="44"/>
                      <a:pt x="586" y="44"/>
                    </a:cubicBezTo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íślíḋè-任意多边形: 形状 249"/>
              <p:cNvSpPr>
                <a:spLocks/>
              </p:cNvSpPr>
              <p:nvPr/>
            </p:nvSpPr>
            <p:spPr bwMode="auto">
              <a:xfrm>
                <a:off x="4451351" y="3092450"/>
                <a:ext cx="1660525" cy="2035175"/>
              </a:xfrm>
              <a:custGeom>
                <a:avLst/>
                <a:gdLst>
                  <a:gd name="T0" fmla="*/ 496 w 503"/>
                  <a:gd name="T1" fmla="*/ 109 h 617"/>
                  <a:gd name="T2" fmla="*/ 377 w 503"/>
                  <a:gd name="T3" fmla="*/ 122 h 617"/>
                  <a:gd name="T4" fmla="*/ 292 w 503"/>
                  <a:gd name="T5" fmla="*/ 90 h 617"/>
                  <a:gd name="T6" fmla="*/ 314 w 503"/>
                  <a:gd name="T7" fmla="*/ 36 h 617"/>
                  <a:gd name="T8" fmla="*/ 254 w 503"/>
                  <a:gd name="T9" fmla="*/ 0 h 617"/>
                  <a:gd name="T10" fmla="*/ 199 w 503"/>
                  <a:gd name="T11" fmla="*/ 42 h 617"/>
                  <a:gd name="T12" fmla="*/ 213 w 503"/>
                  <a:gd name="T13" fmla="*/ 97 h 617"/>
                  <a:gd name="T14" fmla="*/ 117 w 503"/>
                  <a:gd name="T15" fmla="*/ 123 h 617"/>
                  <a:gd name="T16" fmla="*/ 15 w 503"/>
                  <a:gd name="T17" fmla="*/ 106 h 617"/>
                  <a:gd name="T18" fmla="*/ 6 w 503"/>
                  <a:gd name="T19" fmla="*/ 178 h 617"/>
                  <a:gd name="T20" fmla="*/ 14 w 503"/>
                  <a:gd name="T21" fmla="*/ 233 h 617"/>
                  <a:gd name="T22" fmla="*/ 44 w 503"/>
                  <a:gd name="T23" fmla="*/ 255 h 617"/>
                  <a:gd name="T24" fmla="*/ 86 w 503"/>
                  <a:gd name="T25" fmla="*/ 233 h 617"/>
                  <a:gd name="T26" fmla="*/ 128 w 503"/>
                  <a:gd name="T27" fmla="*/ 293 h 617"/>
                  <a:gd name="T28" fmla="*/ 87 w 503"/>
                  <a:gd name="T29" fmla="*/ 359 h 617"/>
                  <a:gd name="T30" fmla="*/ 27 w 503"/>
                  <a:gd name="T31" fmla="*/ 334 h 617"/>
                  <a:gd name="T32" fmla="*/ 1 w 503"/>
                  <a:gd name="T33" fmla="*/ 384 h 617"/>
                  <a:gd name="T34" fmla="*/ 5 w 503"/>
                  <a:gd name="T35" fmla="*/ 465 h 617"/>
                  <a:gd name="T36" fmla="*/ 10 w 503"/>
                  <a:gd name="T37" fmla="*/ 500 h 617"/>
                  <a:gd name="T38" fmla="*/ 143 w 503"/>
                  <a:gd name="T39" fmla="*/ 490 h 617"/>
                  <a:gd name="T40" fmla="*/ 225 w 503"/>
                  <a:gd name="T41" fmla="*/ 522 h 617"/>
                  <a:gd name="T42" fmla="*/ 196 w 503"/>
                  <a:gd name="T43" fmla="*/ 573 h 617"/>
                  <a:gd name="T44" fmla="*/ 256 w 503"/>
                  <a:gd name="T45" fmla="*/ 617 h 617"/>
                  <a:gd name="T46" fmla="*/ 313 w 503"/>
                  <a:gd name="T47" fmla="*/ 575 h 617"/>
                  <a:gd name="T48" fmla="*/ 281 w 503"/>
                  <a:gd name="T49" fmla="*/ 520 h 617"/>
                  <a:gd name="T50" fmla="*/ 318 w 503"/>
                  <a:gd name="T51" fmla="*/ 491 h 617"/>
                  <a:gd name="T52" fmla="*/ 489 w 503"/>
                  <a:gd name="T53" fmla="*/ 506 h 617"/>
                  <a:gd name="T54" fmla="*/ 498 w 503"/>
                  <a:gd name="T55" fmla="*/ 421 h 617"/>
                  <a:gd name="T56" fmla="*/ 478 w 503"/>
                  <a:gd name="T57" fmla="*/ 338 h 617"/>
                  <a:gd name="T58" fmla="*/ 426 w 503"/>
                  <a:gd name="T59" fmla="*/ 349 h 617"/>
                  <a:gd name="T60" fmla="*/ 381 w 503"/>
                  <a:gd name="T61" fmla="*/ 292 h 617"/>
                  <a:gd name="T62" fmla="*/ 422 w 503"/>
                  <a:gd name="T63" fmla="*/ 244 h 617"/>
                  <a:gd name="T64" fmla="*/ 483 w 503"/>
                  <a:gd name="T65" fmla="*/ 260 h 617"/>
                  <a:gd name="T66" fmla="*/ 501 w 503"/>
                  <a:gd name="T67" fmla="*/ 177 h 617"/>
                  <a:gd name="T68" fmla="*/ 496 w 503"/>
                  <a:gd name="T69" fmla="*/ 10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3" h="617">
                    <a:moveTo>
                      <a:pt x="496" y="109"/>
                    </a:moveTo>
                    <a:cubicBezTo>
                      <a:pt x="496" y="109"/>
                      <a:pt x="434" y="122"/>
                      <a:pt x="377" y="122"/>
                    </a:cubicBezTo>
                    <a:cubicBezTo>
                      <a:pt x="329" y="121"/>
                      <a:pt x="292" y="118"/>
                      <a:pt x="292" y="90"/>
                    </a:cubicBezTo>
                    <a:cubicBezTo>
                      <a:pt x="293" y="62"/>
                      <a:pt x="317" y="62"/>
                      <a:pt x="314" y="36"/>
                    </a:cubicBezTo>
                    <a:cubicBezTo>
                      <a:pt x="310" y="9"/>
                      <a:pt x="283" y="0"/>
                      <a:pt x="254" y="0"/>
                    </a:cubicBezTo>
                    <a:cubicBezTo>
                      <a:pt x="226" y="1"/>
                      <a:pt x="199" y="19"/>
                      <a:pt x="199" y="42"/>
                    </a:cubicBezTo>
                    <a:cubicBezTo>
                      <a:pt x="199" y="64"/>
                      <a:pt x="221" y="81"/>
                      <a:pt x="213" y="97"/>
                    </a:cubicBezTo>
                    <a:cubicBezTo>
                      <a:pt x="204" y="113"/>
                      <a:pt x="165" y="126"/>
                      <a:pt x="117" y="123"/>
                    </a:cubicBezTo>
                    <a:cubicBezTo>
                      <a:pt x="71" y="120"/>
                      <a:pt x="15" y="106"/>
                      <a:pt x="15" y="106"/>
                    </a:cubicBezTo>
                    <a:cubicBezTo>
                      <a:pt x="15" y="106"/>
                      <a:pt x="6" y="157"/>
                      <a:pt x="6" y="178"/>
                    </a:cubicBezTo>
                    <a:cubicBezTo>
                      <a:pt x="7" y="200"/>
                      <a:pt x="10" y="224"/>
                      <a:pt x="14" y="233"/>
                    </a:cubicBezTo>
                    <a:cubicBezTo>
                      <a:pt x="19" y="242"/>
                      <a:pt x="27" y="259"/>
                      <a:pt x="44" y="255"/>
                    </a:cubicBezTo>
                    <a:cubicBezTo>
                      <a:pt x="60" y="251"/>
                      <a:pt x="69" y="230"/>
                      <a:pt x="86" y="233"/>
                    </a:cubicBezTo>
                    <a:cubicBezTo>
                      <a:pt x="102" y="236"/>
                      <a:pt x="130" y="259"/>
                      <a:pt x="128" y="293"/>
                    </a:cubicBezTo>
                    <a:cubicBezTo>
                      <a:pt x="125" y="328"/>
                      <a:pt x="111" y="361"/>
                      <a:pt x="87" y="359"/>
                    </a:cubicBezTo>
                    <a:cubicBezTo>
                      <a:pt x="62" y="357"/>
                      <a:pt x="47" y="336"/>
                      <a:pt x="27" y="334"/>
                    </a:cubicBezTo>
                    <a:cubicBezTo>
                      <a:pt x="6" y="332"/>
                      <a:pt x="0" y="366"/>
                      <a:pt x="1" y="384"/>
                    </a:cubicBezTo>
                    <a:cubicBezTo>
                      <a:pt x="2" y="403"/>
                      <a:pt x="2" y="445"/>
                      <a:pt x="5" y="465"/>
                    </a:cubicBezTo>
                    <a:cubicBezTo>
                      <a:pt x="8" y="485"/>
                      <a:pt x="10" y="500"/>
                      <a:pt x="10" y="500"/>
                    </a:cubicBezTo>
                    <a:cubicBezTo>
                      <a:pt x="10" y="500"/>
                      <a:pt x="90" y="489"/>
                      <a:pt x="143" y="490"/>
                    </a:cubicBezTo>
                    <a:cubicBezTo>
                      <a:pt x="195" y="491"/>
                      <a:pt x="223" y="502"/>
                      <a:pt x="225" y="522"/>
                    </a:cubicBezTo>
                    <a:cubicBezTo>
                      <a:pt x="226" y="542"/>
                      <a:pt x="193" y="550"/>
                      <a:pt x="196" y="573"/>
                    </a:cubicBezTo>
                    <a:cubicBezTo>
                      <a:pt x="199" y="596"/>
                      <a:pt x="234" y="617"/>
                      <a:pt x="256" y="617"/>
                    </a:cubicBezTo>
                    <a:cubicBezTo>
                      <a:pt x="279" y="616"/>
                      <a:pt x="313" y="602"/>
                      <a:pt x="313" y="575"/>
                    </a:cubicBezTo>
                    <a:cubicBezTo>
                      <a:pt x="312" y="548"/>
                      <a:pt x="282" y="537"/>
                      <a:pt x="281" y="520"/>
                    </a:cubicBezTo>
                    <a:cubicBezTo>
                      <a:pt x="279" y="504"/>
                      <a:pt x="298" y="491"/>
                      <a:pt x="318" y="491"/>
                    </a:cubicBezTo>
                    <a:cubicBezTo>
                      <a:pt x="337" y="491"/>
                      <a:pt x="489" y="506"/>
                      <a:pt x="489" y="506"/>
                    </a:cubicBezTo>
                    <a:cubicBezTo>
                      <a:pt x="489" y="506"/>
                      <a:pt x="494" y="464"/>
                      <a:pt x="498" y="421"/>
                    </a:cubicBezTo>
                    <a:cubicBezTo>
                      <a:pt x="503" y="364"/>
                      <a:pt x="498" y="336"/>
                      <a:pt x="478" y="338"/>
                    </a:cubicBezTo>
                    <a:cubicBezTo>
                      <a:pt x="467" y="339"/>
                      <a:pt x="449" y="350"/>
                      <a:pt x="426" y="349"/>
                    </a:cubicBezTo>
                    <a:cubicBezTo>
                      <a:pt x="403" y="348"/>
                      <a:pt x="378" y="329"/>
                      <a:pt x="381" y="292"/>
                    </a:cubicBezTo>
                    <a:cubicBezTo>
                      <a:pt x="384" y="263"/>
                      <a:pt x="399" y="243"/>
                      <a:pt x="422" y="244"/>
                    </a:cubicBezTo>
                    <a:cubicBezTo>
                      <a:pt x="444" y="246"/>
                      <a:pt x="468" y="260"/>
                      <a:pt x="483" y="260"/>
                    </a:cubicBezTo>
                    <a:cubicBezTo>
                      <a:pt x="493" y="261"/>
                      <a:pt x="501" y="198"/>
                      <a:pt x="501" y="177"/>
                    </a:cubicBezTo>
                    <a:cubicBezTo>
                      <a:pt x="501" y="135"/>
                      <a:pt x="496" y="109"/>
                      <a:pt x="496" y="109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0" name="íślíḋè-任意多边形: 形状 250"/>
              <p:cNvSpPr>
                <a:spLocks/>
              </p:cNvSpPr>
              <p:nvPr/>
            </p:nvSpPr>
            <p:spPr bwMode="auto">
              <a:xfrm>
                <a:off x="4173538" y="1947863"/>
                <a:ext cx="2305050" cy="1557338"/>
              </a:xfrm>
              <a:custGeom>
                <a:avLst/>
                <a:gdLst>
                  <a:gd name="T0" fmla="*/ 583 w 698"/>
                  <a:gd name="T1" fmla="*/ 31 h 472"/>
                  <a:gd name="T2" fmla="*/ 577 w 698"/>
                  <a:gd name="T3" fmla="*/ 137 h 472"/>
                  <a:gd name="T4" fmla="*/ 618 w 698"/>
                  <a:gd name="T5" fmla="*/ 209 h 472"/>
                  <a:gd name="T6" fmla="*/ 660 w 698"/>
                  <a:gd name="T7" fmla="*/ 189 h 472"/>
                  <a:gd name="T8" fmla="*/ 698 w 698"/>
                  <a:gd name="T9" fmla="*/ 241 h 472"/>
                  <a:gd name="T10" fmla="*/ 657 w 698"/>
                  <a:gd name="T11" fmla="*/ 307 h 472"/>
                  <a:gd name="T12" fmla="*/ 601 w 698"/>
                  <a:gd name="T13" fmla="*/ 283 h 472"/>
                  <a:gd name="T14" fmla="*/ 571 w 698"/>
                  <a:gd name="T15" fmla="*/ 361 h 472"/>
                  <a:gd name="T16" fmla="*/ 581 w 698"/>
                  <a:gd name="T17" fmla="*/ 453 h 472"/>
                  <a:gd name="T18" fmla="*/ 415 w 698"/>
                  <a:gd name="T19" fmla="*/ 463 h 472"/>
                  <a:gd name="T20" fmla="*/ 380 w 698"/>
                  <a:gd name="T21" fmla="*/ 434 h 472"/>
                  <a:gd name="T22" fmla="*/ 401 w 698"/>
                  <a:gd name="T23" fmla="*/ 374 h 472"/>
                  <a:gd name="T24" fmla="*/ 345 w 698"/>
                  <a:gd name="T25" fmla="*/ 342 h 472"/>
                  <a:gd name="T26" fmla="*/ 279 w 698"/>
                  <a:gd name="T27" fmla="*/ 389 h 472"/>
                  <a:gd name="T28" fmla="*/ 293 w 698"/>
                  <a:gd name="T29" fmla="*/ 440 h 472"/>
                  <a:gd name="T30" fmla="*/ 219 w 698"/>
                  <a:gd name="T31" fmla="*/ 468 h 472"/>
                  <a:gd name="T32" fmla="*/ 101 w 698"/>
                  <a:gd name="T33" fmla="*/ 451 h 472"/>
                  <a:gd name="T34" fmla="*/ 121 w 698"/>
                  <a:gd name="T35" fmla="*/ 326 h 472"/>
                  <a:gd name="T36" fmla="*/ 99 w 698"/>
                  <a:gd name="T37" fmla="*/ 274 h 472"/>
                  <a:gd name="T38" fmla="*/ 72 w 698"/>
                  <a:gd name="T39" fmla="*/ 279 h 472"/>
                  <a:gd name="T40" fmla="*/ 41 w 698"/>
                  <a:gd name="T41" fmla="*/ 284 h 472"/>
                  <a:gd name="T42" fmla="*/ 1 w 698"/>
                  <a:gd name="T43" fmla="*/ 233 h 472"/>
                  <a:gd name="T44" fmla="*/ 39 w 698"/>
                  <a:gd name="T45" fmla="*/ 188 h 472"/>
                  <a:gd name="T46" fmla="*/ 99 w 698"/>
                  <a:gd name="T47" fmla="*/ 204 h 472"/>
                  <a:gd name="T48" fmla="*/ 122 w 698"/>
                  <a:gd name="T49" fmla="*/ 116 h 472"/>
                  <a:gd name="T50" fmla="*/ 105 w 698"/>
                  <a:gd name="T51" fmla="*/ 25 h 472"/>
                  <a:gd name="T52" fmla="*/ 305 w 698"/>
                  <a:gd name="T53" fmla="*/ 28 h 472"/>
                  <a:gd name="T54" fmla="*/ 306 w 698"/>
                  <a:gd name="T55" fmla="*/ 63 h 472"/>
                  <a:gd name="T56" fmla="*/ 288 w 698"/>
                  <a:gd name="T57" fmla="*/ 97 h 472"/>
                  <a:gd name="T58" fmla="*/ 353 w 698"/>
                  <a:gd name="T59" fmla="*/ 141 h 472"/>
                  <a:gd name="T60" fmla="*/ 408 w 698"/>
                  <a:gd name="T61" fmla="*/ 100 h 472"/>
                  <a:gd name="T62" fmla="*/ 377 w 698"/>
                  <a:gd name="T63" fmla="*/ 36 h 472"/>
                  <a:gd name="T64" fmla="*/ 479 w 698"/>
                  <a:gd name="T65" fmla="*/ 21 h 472"/>
                  <a:gd name="T66" fmla="*/ 583 w 698"/>
                  <a:gd name="T67" fmla="*/ 31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72">
                    <a:moveTo>
                      <a:pt x="583" y="31"/>
                    </a:moveTo>
                    <a:cubicBezTo>
                      <a:pt x="583" y="31"/>
                      <a:pt x="576" y="103"/>
                      <a:pt x="577" y="137"/>
                    </a:cubicBezTo>
                    <a:cubicBezTo>
                      <a:pt x="577" y="171"/>
                      <a:pt x="586" y="216"/>
                      <a:pt x="618" y="209"/>
                    </a:cubicBezTo>
                    <a:cubicBezTo>
                      <a:pt x="640" y="205"/>
                      <a:pt x="636" y="188"/>
                      <a:pt x="660" y="189"/>
                    </a:cubicBezTo>
                    <a:cubicBezTo>
                      <a:pt x="682" y="190"/>
                      <a:pt x="698" y="224"/>
                      <a:pt x="698" y="241"/>
                    </a:cubicBezTo>
                    <a:cubicBezTo>
                      <a:pt x="698" y="282"/>
                      <a:pt x="679" y="308"/>
                      <a:pt x="657" y="307"/>
                    </a:cubicBezTo>
                    <a:cubicBezTo>
                      <a:pt x="634" y="306"/>
                      <a:pt x="625" y="283"/>
                      <a:pt x="601" y="283"/>
                    </a:cubicBezTo>
                    <a:cubicBezTo>
                      <a:pt x="577" y="283"/>
                      <a:pt x="570" y="304"/>
                      <a:pt x="571" y="361"/>
                    </a:cubicBezTo>
                    <a:cubicBezTo>
                      <a:pt x="573" y="419"/>
                      <a:pt x="581" y="453"/>
                      <a:pt x="581" y="453"/>
                    </a:cubicBezTo>
                    <a:cubicBezTo>
                      <a:pt x="581" y="453"/>
                      <a:pt x="464" y="472"/>
                      <a:pt x="415" y="463"/>
                    </a:cubicBezTo>
                    <a:cubicBezTo>
                      <a:pt x="387" y="457"/>
                      <a:pt x="381" y="449"/>
                      <a:pt x="380" y="434"/>
                    </a:cubicBezTo>
                    <a:cubicBezTo>
                      <a:pt x="379" y="419"/>
                      <a:pt x="409" y="399"/>
                      <a:pt x="401" y="374"/>
                    </a:cubicBezTo>
                    <a:cubicBezTo>
                      <a:pt x="396" y="358"/>
                      <a:pt x="382" y="345"/>
                      <a:pt x="345" y="342"/>
                    </a:cubicBezTo>
                    <a:cubicBezTo>
                      <a:pt x="313" y="339"/>
                      <a:pt x="276" y="366"/>
                      <a:pt x="279" y="389"/>
                    </a:cubicBezTo>
                    <a:cubicBezTo>
                      <a:pt x="281" y="418"/>
                      <a:pt x="300" y="426"/>
                      <a:pt x="293" y="440"/>
                    </a:cubicBezTo>
                    <a:cubicBezTo>
                      <a:pt x="286" y="455"/>
                      <a:pt x="255" y="468"/>
                      <a:pt x="219" y="468"/>
                    </a:cubicBezTo>
                    <a:cubicBezTo>
                      <a:pt x="164" y="469"/>
                      <a:pt x="101" y="451"/>
                      <a:pt x="101" y="451"/>
                    </a:cubicBezTo>
                    <a:cubicBezTo>
                      <a:pt x="101" y="451"/>
                      <a:pt x="117" y="370"/>
                      <a:pt x="121" y="326"/>
                    </a:cubicBezTo>
                    <a:cubicBezTo>
                      <a:pt x="123" y="288"/>
                      <a:pt x="109" y="277"/>
                      <a:pt x="99" y="274"/>
                    </a:cubicBezTo>
                    <a:cubicBezTo>
                      <a:pt x="94" y="273"/>
                      <a:pt x="84" y="276"/>
                      <a:pt x="72" y="279"/>
                    </a:cubicBezTo>
                    <a:cubicBezTo>
                      <a:pt x="61" y="282"/>
                      <a:pt x="50" y="285"/>
                      <a:pt x="41" y="284"/>
                    </a:cubicBezTo>
                    <a:cubicBezTo>
                      <a:pt x="23" y="283"/>
                      <a:pt x="0" y="267"/>
                      <a:pt x="1" y="233"/>
                    </a:cubicBezTo>
                    <a:cubicBezTo>
                      <a:pt x="2" y="211"/>
                      <a:pt x="15" y="187"/>
                      <a:pt x="39" y="188"/>
                    </a:cubicBezTo>
                    <a:cubicBezTo>
                      <a:pt x="72" y="188"/>
                      <a:pt x="81" y="203"/>
                      <a:pt x="99" y="204"/>
                    </a:cubicBezTo>
                    <a:cubicBezTo>
                      <a:pt x="113" y="204"/>
                      <a:pt x="120" y="161"/>
                      <a:pt x="122" y="116"/>
                    </a:cubicBezTo>
                    <a:cubicBezTo>
                      <a:pt x="123" y="72"/>
                      <a:pt x="105" y="25"/>
                      <a:pt x="105" y="25"/>
                    </a:cubicBezTo>
                    <a:cubicBezTo>
                      <a:pt x="105" y="25"/>
                      <a:pt x="257" y="0"/>
                      <a:pt x="305" y="28"/>
                    </a:cubicBezTo>
                    <a:cubicBezTo>
                      <a:pt x="326" y="40"/>
                      <a:pt x="314" y="56"/>
                      <a:pt x="306" y="63"/>
                    </a:cubicBezTo>
                    <a:cubicBezTo>
                      <a:pt x="296" y="71"/>
                      <a:pt x="286" y="83"/>
                      <a:pt x="288" y="97"/>
                    </a:cubicBezTo>
                    <a:cubicBezTo>
                      <a:pt x="291" y="117"/>
                      <a:pt x="328" y="141"/>
                      <a:pt x="353" y="141"/>
                    </a:cubicBezTo>
                    <a:cubicBezTo>
                      <a:pt x="383" y="141"/>
                      <a:pt x="408" y="115"/>
                      <a:pt x="408" y="100"/>
                    </a:cubicBezTo>
                    <a:cubicBezTo>
                      <a:pt x="408" y="61"/>
                      <a:pt x="373" y="62"/>
                      <a:pt x="377" y="36"/>
                    </a:cubicBezTo>
                    <a:cubicBezTo>
                      <a:pt x="382" y="11"/>
                      <a:pt x="433" y="16"/>
                      <a:pt x="479" y="21"/>
                    </a:cubicBezTo>
                    <a:cubicBezTo>
                      <a:pt x="532" y="27"/>
                      <a:pt x="583" y="31"/>
                      <a:pt x="583" y="31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íślíḋè-任意多边形: 形状 251"/>
              <p:cNvSpPr>
                <a:spLocks/>
              </p:cNvSpPr>
              <p:nvPr/>
            </p:nvSpPr>
            <p:spPr bwMode="auto">
              <a:xfrm>
                <a:off x="6065838" y="1720850"/>
                <a:ext cx="1671638" cy="2051050"/>
              </a:xfrm>
              <a:custGeom>
                <a:avLst/>
                <a:gdLst>
                  <a:gd name="T0" fmla="*/ 486 w 506"/>
                  <a:gd name="T1" fmla="*/ 107 h 622"/>
                  <a:gd name="T2" fmla="*/ 369 w 506"/>
                  <a:gd name="T3" fmla="*/ 120 h 622"/>
                  <a:gd name="T4" fmla="*/ 282 w 506"/>
                  <a:gd name="T5" fmla="*/ 90 h 622"/>
                  <a:gd name="T6" fmla="*/ 293 w 506"/>
                  <a:gd name="T7" fmla="*/ 38 h 622"/>
                  <a:gd name="T8" fmla="*/ 246 w 506"/>
                  <a:gd name="T9" fmla="*/ 1 h 622"/>
                  <a:gd name="T10" fmla="*/ 202 w 506"/>
                  <a:gd name="T11" fmla="*/ 45 h 622"/>
                  <a:gd name="T12" fmla="*/ 212 w 506"/>
                  <a:gd name="T13" fmla="*/ 102 h 622"/>
                  <a:gd name="T14" fmla="*/ 113 w 506"/>
                  <a:gd name="T15" fmla="*/ 117 h 622"/>
                  <a:gd name="T16" fmla="*/ 13 w 506"/>
                  <a:gd name="T17" fmla="*/ 102 h 622"/>
                  <a:gd name="T18" fmla="*/ 6 w 506"/>
                  <a:gd name="T19" fmla="*/ 198 h 622"/>
                  <a:gd name="T20" fmla="*/ 15 w 506"/>
                  <a:gd name="T21" fmla="*/ 253 h 622"/>
                  <a:gd name="T22" fmla="*/ 44 w 506"/>
                  <a:gd name="T23" fmla="*/ 275 h 622"/>
                  <a:gd name="T24" fmla="*/ 86 w 506"/>
                  <a:gd name="T25" fmla="*/ 253 h 622"/>
                  <a:gd name="T26" fmla="*/ 128 w 506"/>
                  <a:gd name="T27" fmla="*/ 313 h 622"/>
                  <a:gd name="T28" fmla="*/ 87 w 506"/>
                  <a:gd name="T29" fmla="*/ 379 h 622"/>
                  <a:gd name="T30" fmla="*/ 27 w 506"/>
                  <a:gd name="T31" fmla="*/ 354 h 622"/>
                  <a:gd name="T32" fmla="*/ 1 w 506"/>
                  <a:gd name="T33" fmla="*/ 404 h 622"/>
                  <a:gd name="T34" fmla="*/ 5 w 506"/>
                  <a:gd name="T35" fmla="*/ 485 h 622"/>
                  <a:gd name="T36" fmla="*/ 10 w 506"/>
                  <a:gd name="T37" fmla="*/ 520 h 622"/>
                  <a:gd name="T38" fmla="*/ 117 w 506"/>
                  <a:gd name="T39" fmla="*/ 500 h 622"/>
                  <a:gd name="T40" fmla="*/ 213 w 506"/>
                  <a:gd name="T41" fmla="*/ 514 h 622"/>
                  <a:gd name="T42" fmla="*/ 196 w 506"/>
                  <a:gd name="T43" fmla="*/ 583 h 622"/>
                  <a:gd name="T44" fmla="*/ 241 w 506"/>
                  <a:gd name="T45" fmla="*/ 620 h 622"/>
                  <a:gd name="T46" fmla="*/ 292 w 506"/>
                  <a:gd name="T47" fmla="*/ 598 h 622"/>
                  <a:gd name="T48" fmla="*/ 281 w 506"/>
                  <a:gd name="T49" fmla="*/ 517 h 622"/>
                  <a:gd name="T50" fmla="*/ 359 w 506"/>
                  <a:gd name="T51" fmla="*/ 498 h 622"/>
                  <a:gd name="T52" fmla="*/ 481 w 506"/>
                  <a:gd name="T53" fmla="*/ 530 h 622"/>
                  <a:gd name="T54" fmla="*/ 498 w 506"/>
                  <a:gd name="T55" fmla="*/ 441 h 622"/>
                  <a:gd name="T56" fmla="*/ 478 w 506"/>
                  <a:gd name="T57" fmla="*/ 358 h 622"/>
                  <a:gd name="T58" fmla="*/ 426 w 506"/>
                  <a:gd name="T59" fmla="*/ 369 h 622"/>
                  <a:gd name="T60" fmla="*/ 381 w 506"/>
                  <a:gd name="T61" fmla="*/ 312 h 622"/>
                  <a:gd name="T62" fmla="*/ 422 w 506"/>
                  <a:gd name="T63" fmla="*/ 264 h 622"/>
                  <a:gd name="T64" fmla="*/ 483 w 506"/>
                  <a:gd name="T65" fmla="*/ 280 h 622"/>
                  <a:gd name="T66" fmla="*/ 501 w 506"/>
                  <a:gd name="T67" fmla="*/ 197 h 622"/>
                  <a:gd name="T68" fmla="*/ 486 w 506"/>
                  <a:gd name="T69" fmla="*/ 107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6" h="622">
                    <a:moveTo>
                      <a:pt x="486" y="107"/>
                    </a:moveTo>
                    <a:cubicBezTo>
                      <a:pt x="486" y="107"/>
                      <a:pt x="418" y="119"/>
                      <a:pt x="369" y="120"/>
                    </a:cubicBezTo>
                    <a:cubicBezTo>
                      <a:pt x="320" y="121"/>
                      <a:pt x="281" y="117"/>
                      <a:pt x="282" y="90"/>
                    </a:cubicBezTo>
                    <a:cubicBezTo>
                      <a:pt x="282" y="62"/>
                      <a:pt x="297" y="64"/>
                      <a:pt x="293" y="38"/>
                    </a:cubicBezTo>
                    <a:cubicBezTo>
                      <a:pt x="289" y="11"/>
                      <a:pt x="274" y="0"/>
                      <a:pt x="246" y="1"/>
                    </a:cubicBezTo>
                    <a:cubicBezTo>
                      <a:pt x="218" y="1"/>
                      <a:pt x="202" y="23"/>
                      <a:pt x="202" y="45"/>
                    </a:cubicBezTo>
                    <a:cubicBezTo>
                      <a:pt x="202" y="67"/>
                      <a:pt x="220" y="86"/>
                      <a:pt x="212" y="102"/>
                    </a:cubicBezTo>
                    <a:cubicBezTo>
                      <a:pt x="203" y="118"/>
                      <a:pt x="160" y="122"/>
                      <a:pt x="113" y="117"/>
                    </a:cubicBezTo>
                    <a:cubicBezTo>
                      <a:pt x="68" y="113"/>
                      <a:pt x="13" y="102"/>
                      <a:pt x="13" y="102"/>
                    </a:cubicBezTo>
                    <a:cubicBezTo>
                      <a:pt x="13" y="102"/>
                      <a:pt x="6" y="177"/>
                      <a:pt x="6" y="198"/>
                    </a:cubicBezTo>
                    <a:cubicBezTo>
                      <a:pt x="7" y="220"/>
                      <a:pt x="10" y="244"/>
                      <a:pt x="15" y="253"/>
                    </a:cubicBezTo>
                    <a:cubicBezTo>
                      <a:pt x="19" y="262"/>
                      <a:pt x="27" y="279"/>
                      <a:pt x="44" y="275"/>
                    </a:cubicBezTo>
                    <a:cubicBezTo>
                      <a:pt x="60" y="271"/>
                      <a:pt x="69" y="250"/>
                      <a:pt x="86" y="253"/>
                    </a:cubicBezTo>
                    <a:cubicBezTo>
                      <a:pt x="102" y="256"/>
                      <a:pt x="130" y="279"/>
                      <a:pt x="128" y="313"/>
                    </a:cubicBezTo>
                    <a:cubicBezTo>
                      <a:pt x="125" y="348"/>
                      <a:pt x="111" y="381"/>
                      <a:pt x="87" y="379"/>
                    </a:cubicBezTo>
                    <a:cubicBezTo>
                      <a:pt x="62" y="377"/>
                      <a:pt x="47" y="356"/>
                      <a:pt x="27" y="354"/>
                    </a:cubicBezTo>
                    <a:cubicBezTo>
                      <a:pt x="6" y="352"/>
                      <a:pt x="0" y="386"/>
                      <a:pt x="1" y="404"/>
                    </a:cubicBezTo>
                    <a:cubicBezTo>
                      <a:pt x="2" y="423"/>
                      <a:pt x="2" y="465"/>
                      <a:pt x="5" y="485"/>
                    </a:cubicBezTo>
                    <a:cubicBezTo>
                      <a:pt x="8" y="505"/>
                      <a:pt x="10" y="520"/>
                      <a:pt x="10" y="520"/>
                    </a:cubicBezTo>
                    <a:cubicBezTo>
                      <a:pt x="10" y="520"/>
                      <a:pt x="48" y="508"/>
                      <a:pt x="117" y="500"/>
                    </a:cubicBezTo>
                    <a:cubicBezTo>
                      <a:pt x="169" y="494"/>
                      <a:pt x="211" y="495"/>
                      <a:pt x="213" y="514"/>
                    </a:cubicBezTo>
                    <a:cubicBezTo>
                      <a:pt x="214" y="534"/>
                      <a:pt x="192" y="561"/>
                      <a:pt x="196" y="583"/>
                    </a:cubicBezTo>
                    <a:cubicBezTo>
                      <a:pt x="199" y="606"/>
                      <a:pt x="219" y="617"/>
                      <a:pt x="241" y="620"/>
                    </a:cubicBezTo>
                    <a:cubicBezTo>
                      <a:pt x="254" y="622"/>
                      <a:pt x="279" y="621"/>
                      <a:pt x="292" y="598"/>
                    </a:cubicBezTo>
                    <a:cubicBezTo>
                      <a:pt x="305" y="576"/>
                      <a:pt x="298" y="553"/>
                      <a:pt x="281" y="517"/>
                    </a:cubicBezTo>
                    <a:cubicBezTo>
                      <a:pt x="273" y="501"/>
                      <a:pt x="309" y="490"/>
                      <a:pt x="359" y="498"/>
                    </a:cubicBezTo>
                    <a:cubicBezTo>
                      <a:pt x="379" y="501"/>
                      <a:pt x="481" y="530"/>
                      <a:pt x="481" y="530"/>
                    </a:cubicBezTo>
                    <a:cubicBezTo>
                      <a:pt x="481" y="530"/>
                      <a:pt x="492" y="485"/>
                      <a:pt x="498" y="441"/>
                    </a:cubicBezTo>
                    <a:cubicBezTo>
                      <a:pt x="506" y="385"/>
                      <a:pt x="498" y="356"/>
                      <a:pt x="478" y="358"/>
                    </a:cubicBezTo>
                    <a:cubicBezTo>
                      <a:pt x="467" y="359"/>
                      <a:pt x="449" y="370"/>
                      <a:pt x="426" y="369"/>
                    </a:cubicBezTo>
                    <a:cubicBezTo>
                      <a:pt x="403" y="368"/>
                      <a:pt x="379" y="349"/>
                      <a:pt x="381" y="312"/>
                    </a:cubicBezTo>
                    <a:cubicBezTo>
                      <a:pt x="384" y="283"/>
                      <a:pt x="399" y="263"/>
                      <a:pt x="422" y="264"/>
                    </a:cubicBezTo>
                    <a:cubicBezTo>
                      <a:pt x="444" y="266"/>
                      <a:pt x="468" y="280"/>
                      <a:pt x="483" y="280"/>
                    </a:cubicBezTo>
                    <a:cubicBezTo>
                      <a:pt x="493" y="281"/>
                      <a:pt x="501" y="218"/>
                      <a:pt x="501" y="197"/>
                    </a:cubicBezTo>
                    <a:cubicBezTo>
                      <a:pt x="502" y="155"/>
                      <a:pt x="486" y="107"/>
                      <a:pt x="486" y="107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2" name="íślíḋè-任意多边形: 形状 355"/>
              <p:cNvSpPr>
                <a:spLocks/>
              </p:cNvSpPr>
              <p:nvPr/>
            </p:nvSpPr>
            <p:spPr bwMode="auto">
              <a:xfrm>
                <a:off x="5099461" y="2598681"/>
                <a:ext cx="413518" cy="255702"/>
              </a:xfrm>
              <a:custGeom>
                <a:avLst/>
                <a:gdLst>
                  <a:gd name="connsiteX0" fmla="*/ 255482 w 328613"/>
                  <a:gd name="connsiteY0" fmla="*/ 58737 h 203200"/>
                  <a:gd name="connsiteX1" fmla="*/ 265113 w 328613"/>
                  <a:gd name="connsiteY1" fmla="*/ 67627 h 203200"/>
                  <a:gd name="connsiteX2" fmla="*/ 255482 w 328613"/>
                  <a:gd name="connsiteY2" fmla="*/ 77787 h 203200"/>
                  <a:gd name="connsiteX3" fmla="*/ 244475 w 328613"/>
                  <a:gd name="connsiteY3" fmla="*/ 67627 h 203200"/>
                  <a:gd name="connsiteX4" fmla="*/ 245851 w 328613"/>
                  <a:gd name="connsiteY4" fmla="*/ 63817 h 203200"/>
                  <a:gd name="connsiteX5" fmla="*/ 249979 w 328613"/>
                  <a:gd name="connsiteY5" fmla="*/ 66357 h 203200"/>
                  <a:gd name="connsiteX6" fmla="*/ 255482 w 328613"/>
                  <a:gd name="connsiteY6" fmla="*/ 61277 h 203200"/>
                  <a:gd name="connsiteX7" fmla="*/ 255482 w 328613"/>
                  <a:gd name="connsiteY7" fmla="*/ 58737 h 203200"/>
                  <a:gd name="connsiteX8" fmla="*/ 253207 w 328613"/>
                  <a:gd name="connsiteY8" fmla="*/ 49212 h 203200"/>
                  <a:gd name="connsiteX9" fmla="*/ 234950 w 328613"/>
                  <a:gd name="connsiteY9" fmla="*/ 68262 h 203200"/>
                  <a:gd name="connsiteX10" fmla="*/ 253207 w 328613"/>
                  <a:gd name="connsiteY10" fmla="*/ 87312 h 203200"/>
                  <a:gd name="connsiteX11" fmla="*/ 271464 w 328613"/>
                  <a:gd name="connsiteY11" fmla="*/ 68262 h 203200"/>
                  <a:gd name="connsiteX12" fmla="*/ 253207 w 328613"/>
                  <a:gd name="connsiteY12" fmla="*/ 49212 h 203200"/>
                  <a:gd name="connsiteX13" fmla="*/ 109104 w 328613"/>
                  <a:gd name="connsiteY13" fmla="*/ 0 h 203200"/>
                  <a:gd name="connsiteX14" fmla="*/ 158461 w 328613"/>
                  <a:gd name="connsiteY14" fmla="*/ 73773 h 203200"/>
                  <a:gd name="connsiteX15" fmla="*/ 227301 w 328613"/>
                  <a:gd name="connsiteY15" fmla="*/ 12943 h 203200"/>
                  <a:gd name="connsiteX16" fmla="*/ 293544 w 328613"/>
                  <a:gd name="connsiteY16" fmla="*/ 62125 h 203200"/>
                  <a:gd name="connsiteX17" fmla="*/ 328613 w 328613"/>
                  <a:gd name="connsiteY17" fmla="*/ 71185 h 203200"/>
                  <a:gd name="connsiteX18" fmla="*/ 297440 w 328613"/>
                  <a:gd name="connsiteY18" fmla="*/ 103541 h 203200"/>
                  <a:gd name="connsiteX19" fmla="*/ 296142 w 328613"/>
                  <a:gd name="connsiteY19" fmla="*/ 108719 h 203200"/>
                  <a:gd name="connsiteX20" fmla="*/ 180542 w 328613"/>
                  <a:gd name="connsiteY20" fmla="*/ 203200 h 203200"/>
                  <a:gd name="connsiteX21" fmla="*/ 127289 w 328613"/>
                  <a:gd name="connsiteY21" fmla="*/ 190257 h 203200"/>
                  <a:gd name="connsiteX22" fmla="*/ 0 w 328613"/>
                  <a:gd name="connsiteY22" fmla="*/ 86716 h 203200"/>
                  <a:gd name="connsiteX23" fmla="*/ 87024 w 328613"/>
                  <a:gd name="connsiteY23" fmla="*/ 107424 h 203200"/>
                  <a:gd name="connsiteX24" fmla="*/ 109104 w 328613"/>
                  <a:gd name="connsiteY24" fmla="*/ 0 h 20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28613" h="203200">
                    <a:moveTo>
                      <a:pt x="255482" y="58737"/>
                    </a:moveTo>
                    <a:cubicBezTo>
                      <a:pt x="260986" y="58737"/>
                      <a:pt x="265113" y="62547"/>
                      <a:pt x="265113" y="67627"/>
                    </a:cubicBezTo>
                    <a:cubicBezTo>
                      <a:pt x="265113" y="72707"/>
                      <a:pt x="260986" y="77787"/>
                      <a:pt x="255482" y="77787"/>
                    </a:cubicBezTo>
                    <a:cubicBezTo>
                      <a:pt x="249979" y="77787"/>
                      <a:pt x="244475" y="72707"/>
                      <a:pt x="244475" y="67627"/>
                    </a:cubicBezTo>
                    <a:cubicBezTo>
                      <a:pt x="244475" y="66357"/>
                      <a:pt x="245851" y="65087"/>
                      <a:pt x="245851" y="63817"/>
                    </a:cubicBezTo>
                    <a:cubicBezTo>
                      <a:pt x="247227" y="65087"/>
                      <a:pt x="248603" y="66357"/>
                      <a:pt x="249979" y="66357"/>
                    </a:cubicBezTo>
                    <a:cubicBezTo>
                      <a:pt x="252730" y="66357"/>
                      <a:pt x="255482" y="63817"/>
                      <a:pt x="255482" y="61277"/>
                    </a:cubicBezTo>
                    <a:cubicBezTo>
                      <a:pt x="255482" y="60007"/>
                      <a:pt x="255482" y="60007"/>
                      <a:pt x="255482" y="58737"/>
                    </a:cubicBezTo>
                    <a:close/>
                    <a:moveTo>
                      <a:pt x="253207" y="49212"/>
                    </a:moveTo>
                    <a:cubicBezTo>
                      <a:pt x="243124" y="49212"/>
                      <a:pt x="234950" y="57741"/>
                      <a:pt x="234950" y="68262"/>
                    </a:cubicBezTo>
                    <a:cubicBezTo>
                      <a:pt x="234950" y="78783"/>
                      <a:pt x="243124" y="87312"/>
                      <a:pt x="253207" y="87312"/>
                    </a:cubicBezTo>
                    <a:cubicBezTo>
                      <a:pt x="263290" y="87312"/>
                      <a:pt x="271464" y="78783"/>
                      <a:pt x="271464" y="68262"/>
                    </a:cubicBezTo>
                    <a:cubicBezTo>
                      <a:pt x="271464" y="57741"/>
                      <a:pt x="263290" y="49212"/>
                      <a:pt x="253207" y="49212"/>
                    </a:cubicBezTo>
                    <a:close/>
                    <a:moveTo>
                      <a:pt x="109104" y="0"/>
                    </a:moveTo>
                    <a:cubicBezTo>
                      <a:pt x="125990" y="45299"/>
                      <a:pt x="141576" y="72479"/>
                      <a:pt x="158461" y="73773"/>
                    </a:cubicBezTo>
                    <a:cubicBezTo>
                      <a:pt x="162358" y="40122"/>
                      <a:pt x="190933" y="12943"/>
                      <a:pt x="227301" y="12943"/>
                    </a:cubicBezTo>
                    <a:cubicBezTo>
                      <a:pt x="258474" y="12943"/>
                      <a:pt x="284452" y="33651"/>
                      <a:pt x="293544" y="62125"/>
                    </a:cubicBezTo>
                    <a:cubicBezTo>
                      <a:pt x="293544" y="62125"/>
                      <a:pt x="293544" y="62125"/>
                      <a:pt x="328613" y="71185"/>
                    </a:cubicBezTo>
                    <a:cubicBezTo>
                      <a:pt x="328613" y="71185"/>
                      <a:pt x="298739" y="100953"/>
                      <a:pt x="297440" y="103541"/>
                    </a:cubicBezTo>
                    <a:cubicBezTo>
                      <a:pt x="297440" y="104836"/>
                      <a:pt x="297440" y="106130"/>
                      <a:pt x="296142" y="108719"/>
                    </a:cubicBezTo>
                    <a:cubicBezTo>
                      <a:pt x="296142" y="170843"/>
                      <a:pt x="242888" y="203200"/>
                      <a:pt x="180542" y="203200"/>
                    </a:cubicBezTo>
                    <a:cubicBezTo>
                      <a:pt x="161059" y="203200"/>
                      <a:pt x="142875" y="198023"/>
                      <a:pt x="127289" y="190257"/>
                    </a:cubicBezTo>
                    <a:cubicBezTo>
                      <a:pt x="79231" y="179903"/>
                      <a:pt x="33770" y="161783"/>
                      <a:pt x="0" y="86716"/>
                    </a:cubicBezTo>
                    <a:cubicBezTo>
                      <a:pt x="19483" y="97070"/>
                      <a:pt x="63644" y="110013"/>
                      <a:pt x="87024" y="107424"/>
                    </a:cubicBezTo>
                    <a:cubicBezTo>
                      <a:pt x="75334" y="90599"/>
                      <a:pt x="72736" y="42711"/>
                      <a:pt x="10910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íślíḋè-任意多边形: 形状 356"/>
              <p:cNvSpPr>
                <a:spLocks/>
              </p:cNvSpPr>
              <p:nvPr/>
            </p:nvSpPr>
            <p:spPr bwMode="auto">
              <a:xfrm>
                <a:off x="6776645" y="2580185"/>
                <a:ext cx="297650" cy="403818"/>
              </a:xfrm>
              <a:custGeom>
                <a:avLst/>
                <a:gdLst>
                  <a:gd name="connsiteX0" fmla="*/ 53518 w 249238"/>
                  <a:gd name="connsiteY0" fmla="*/ 225425 h 338138"/>
                  <a:gd name="connsiteX1" fmla="*/ 12700 w 249238"/>
                  <a:gd name="connsiteY1" fmla="*/ 271484 h 338138"/>
                  <a:gd name="connsiteX2" fmla="*/ 12700 w 249238"/>
                  <a:gd name="connsiteY2" fmla="*/ 325438 h 338138"/>
                  <a:gd name="connsiteX3" fmla="*/ 23234 w 249238"/>
                  <a:gd name="connsiteY3" fmla="*/ 325438 h 338138"/>
                  <a:gd name="connsiteX4" fmla="*/ 23234 w 249238"/>
                  <a:gd name="connsiteY4" fmla="*/ 289907 h 338138"/>
                  <a:gd name="connsiteX5" fmla="*/ 54834 w 249238"/>
                  <a:gd name="connsiteY5" fmla="*/ 258324 h 338138"/>
                  <a:gd name="connsiteX6" fmla="*/ 85118 w 249238"/>
                  <a:gd name="connsiteY6" fmla="*/ 289907 h 338138"/>
                  <a:gd name="connsiteX7" fmla="*/ 85118 w 249238"/>
                  <a:gd name="connsiteY7" fmla="*/ 325438 h 338138"/>
                  <a:gd name="connsiteX8" fmla="*/ 96968 w 249238"/>
                  <a:gd name="connsiteY8" fmla="*/ 325438 h 338138"/>
                  <a:gd name="connsiteX9" fmla="*/ 96968 w 249238"/>
                  <a:gd name="connsiteY9" fmla="*/ 270168 h 338138"/>
                  <a:gd name="connsiteX10" fmla="*/ 124619 w 249238"/>
                  <a:gd name="connsiteY10" fmla="*/ 241217 h 338138"/>
                  <a:gd name="connsiteX11" fmla="*/ 152270 w 249238"/>
                  <a:gd name="connsiteY11" fmla="*/ 270168 h 338138"/>
                  <a:gd name="connsiteX12" fmla="*/ 152270 w 249238"/>
                  <a:gd name="connsiteY12" fmla="*/ 325438 h 338138"/>
                  <a:gd name="connsiteX13" fmla="*/ 164120 w 249238"/>
                  <a:gd name="connsiteY13" fmla="*/ 325438 h 338138"/>
                  <a:gd name="connsiteX14" fmla="*/ 164120 w 249238"/>
                  <a:gd name="connsiteY14" fmla="*/ 289907 h 338138"/>
                  <a:gd name="connsiteX15" fmla="*/ 194404 w 249238"/>
                  <a:gd name="connsiteY15" fmla="*/ 258324 h 338138"/>
                  <a:gd name="connsiteX16" fmla="*/ 226004 w 249238"/>
                  <a:gd name="connsiteY16" fmla="*/ 289907 h 338138"/>
                  <a:gd name="connsiteX17" fmla="*/ 226004 w 249238"/>
                  <a:gd name="connsiteY17" fmla="*/ 325438 h 338138"/>
                  <a:gd name="connsiteX18" fmla="*/ 236538 w 249238"/>
                  <a:gd name="connsiteY18" fmla="*/ 325438 h 338138"/>
                  <a:gd name="connsiteX19" fmla="*/ 236538 w 249238"/>
                  <a:gd name="connsiteY19" fmla="*/ 271484 h 338138"/>
                  <a:gd name="connsiteX20" fmla="*/ 195721 w 249238"/>
                  <a:gd name="connsiteY20" fmla="*/ 225425 h 338138"/>
                  <a:gd name="connsiteX21" fmla="*/ 53518 w 249238"/>
                  <a:gd name="connsiteY21" fmla="*/ 225425 h 338138"/>
                  <a:gd name="connsiteX22" fmla="*/ 57150 w 249238"/>
                  <a:gd name="connsiteY22" fmla="*/ 168275 h 338138"/>
                  <a:gd name="connsiteX23" fmla="*/ 57150 w 249238"/>
                  <a:gd name="connsiteY23" fmla="*/ 214313 h 338138"/>
                  <a:gd name="connsiteX24" fmla="*/ 74348 w 249238"/>
                  <a:gd name="connsiteY24" fmla="*/ 214313 h 338138"/>
                  <a:gd name="connsiteX25" fmla="*/ 74348 w 249238"/>
                  <a:gd name="connsiteY25" fmla="*/ 196710 h 338138"/>
                  <a:gd name="connsiteX26" fmla="*/ 96838 w 249238"/>
                  <a:gd name="connsiteY26" fmla="*/ 173691 h 338138"/>
                  <a:gd name="connsiteX27" fmla="*/ 119327 w 249238"/>
                  <a:gd name="connsiteY27" fmla="*/ 196710 h 338138"/>
                  <a:gd name="connsiteX28" fmla="*/ 119327 w 249238"/>
                  <a:gd name="connsiteY28" fmla="*/ 214313 h 338138"/>
                  <a:gd name="connsiteX29" fmla="*/ 129911 w 249238"/>
                  <a:gd name="connsiteY29" fmla="*/ 214313 h 338138"/>
                  <a:gd name="connsiteX30" fmla="*/ 129911 w 249238"/>
                  <a:gd name="connsiteY30" fmla="*/ 196710 h 338138"/>
                  <a:gd name="connsiteX31" fmla="*/ 152400 w 249238"/>
                  <a:gd name="connsiteY31" fmla="*/ 173691 h 338138"/>
                  <a:gd name="connsiteX32" fmla="*/ 174890 w 249238"/>
                  <a:gd name="connsiteY32" fmla="*/ 196710 h 338138"/>
                  <a:gd name="connsiteX33" fmla="*/ 174890 w 249238"/>
                  <a:gd name="connsiteY33" fmla="*/ 214313 h 338138"/>
                  <a:gd name="connsiteX34" fmla="*/ 192088 w 249238"/>
                  <a:gd name="connsiteY34" fmla="*/ 214313 h 338138"/>
                  <a:gd name="connsiteX35" fmla="*/ 192088 w 249238"/>
                  <a:gd name="connsiteY35" fmla="*/ 168275 h 338138"/>
                  <a:gd name="connsiteX36" fmla="*/ 124619 w 249238"/>
                  <a:gd name="connsiteY36" fmla="*/ 0 h 338138"/>
                  <a:gd name="connsiteX37" fmla="*/ 129922 w 249238"/>
                  <a:gd name="connsiteY37" fmla="*/ 5283 h 338138"/>
                  <a:gd name="connsiteX38" fmla="*/ 129922 w 249238"/>
                  <a:gd name="connsiteY38" fmla="*/ 22454 h 338138"/>
                  <a:gd name="connsiteX39" fmla="*/ 147157 w 249238"/>
                  <a:gd name="connsiteY39" fmla="*/ 22454 h 338138"/>
                  <a:gd name="connsiteX40" fmla="*/ 152459 w 249238"/>
                  <a:gd name="connsiteY40" fmla="*/ 27738 h 338138"/>
                  <a:gd name="connsiteX41" fmla="*/ 147157 w 249238"/>
                  <a:gd name="connsiteY41" fmla="*/ 34342 h 338138"/>
                  <a:gd name="connsiteX42" fmla="*/ 129922 w 249238"/>
                  <a:gd name="connsiteY42" fmla="*/ 34342 h 338138"/>
                  <a:gd name="connsiteX43" fmla="*/ 129922 w 249238"/>
                  <a:gd name="connsiteY43" fmla="*/ 48871 h 338138"/>
                  <a:gd name="connsiteX44" fmla="*/ 156437 w 249238"/>
                  <a:gd name="connsiteY44" fmla="*/ 85855 h 338138"/>
                  <a:gd name="connsiteX45" fmla="*/ 159088 w 249238"/>
                  <a:gd name="connsiteY45" fmla="*/ 89818 h 338138"/>
                  <a:gd name="connsiteX46" fmla="*/ 152459 w 249238"/>
                  <a:gd name="connsiteY46" fmla="*/ 96422 h 338138"/>
                  <a:gd name="connsiteX47" fmla="*/ 152459 w 249238"/>
                  <a:gd name="connsiteY47" fmla="*/ 118876 h 338138"/>
                  <a:gd name="connsiteX48" fmla="*/ 159088 w 249238"/>
                  <a:gd name="connsiteY48" fmla="*/ 118876 h 338138"/>
                  <a:gd name="connsiteX49" fmla="*/ 161740 w 249238"/>
                  <a:gd name="connsiteY49" fmla="*/ 120197 h 338138"/>
                  <a:gd name="connsiteX50" fmla="*/ 206815 w 249238"/>
                  <a:gd name="connsiteY50" fmla="*/ 158502 h 338138"/>
                  <a:gd name="connsiteX51" fmla="*/ 209466 w 249238"/>
                  <a:gd name="connsiteY51" fmla="*/ 163785 h 338138"/>
                  <a:gd name="connsiteX52" fmla="*/ 204163 w 249238"/>
                  <a:gd name="connsiteY52" fmla="*/ 169069 h 338138"/>
                  <a:gd name="connsiteX53" fmla="*/ 204163 w 249238"/>
                  <a:gd name="connsiteY53" fmla="*/ 217940 h 338138"/>
                  <a:gd name="connsiteX54" fmla="*/ 247912 w 249238"/>
                  <a:gd name="connsiteY54" fmla="*/ 266812 h 338138"/>
                  <a:gd name="connsiteX55" fmla="*/ 249238 w 249238"/>
                  <a:gd name="connsiteY55" fmla="*/ 270775 h 338138"/>
                  <a:gd name="connsiteX56" fmla="*/ 249238 w 249238"/>
                  <a:gd name="connsiteY56" fmla="*/ 332855 h 338138"/>
                  <a:gd name="connsiteX57" fmla="*/ 243935 w 249238"/>
                  <a:gd name="connsiteY57" fmla="*/ 338138 h 338138"/>
                  <a:gd name="connsiteX58" fmla="*/ 5303 w 249238"/>
                  <a:gd name="connsiteY58" fmla="*/ 338138 h 338138"/>
                  <a:gd name="connsiteX59" fmla="*/ 0 w 249238"/>
                  <a:gd name="connsiteY59" fmla="*/ 332855 h 338138"/>
                  <a:gd name="connsiteX60" fmla="*/ 0 w 249238"/>
                  <a:gd name="connsiteY60" fmla="*/ 270775 h 338138"/>
                  <a:gd name="connsiteX61" fmla="*/ 1326 w 249238"/>
                  <a:gd name="connsiteY61" fmla="*/ 266812 h 338138"/>
                  <a:gd name="connsiteX62" fmla="*/ 45075 w 249238"/>
                  <a:gd name="connsiteY62" fmla="*/ 217940 h 338138"/>
                  <a:gd name="connsiteX63" fmla="*/ 45075 w 249238"/>
                  <a:gd name="connsiteY63" fmla="*/ 169069 h 338138"/>
                  <a:gd name="connsiteX64" fmla="*/ 39772 w 249238"/>
                  <a:gd name="connsiteY64" fmla="*/ 165106 h 338138"/>
                  <a:gd name="connsiteX65" fmla="*/ 41098 w 249238"/>
                  <a:gd name="connsiteY65" fmla="*/ 159823 h 338138"/>
                  <a:gd name="connsiteX66" fmla="*/ 87498 w 249238"/>
                  <a:gd name="connsiteY66" fmla="*/ 120197 h 338138"/>
                  <a:gd name="connsiteX67" fmla="*/ 90150 w 249238"/>
                  <a:gd name="connsiteY67" fmla="*/ 118876 h 338138"/>
                  <a:gd name="connsiteX68" fmla="*/ 96779 w 249238"/>
                  <a:gd name="connsiteY68" fmla="*/ 118876 h 338138"/>
                  <a:gd name="connsiteX69" fmla="*/ 96779 w 249238"/>
                  <a:gd name="connsiteY69" fmla="*/ 96422 h 338138"/>
                  <a:gd name="connsiteX70" fmla="*/ 91476 w 249238"/>
                  <a:gd name="connsiteY70" fmla="*/ 92459 h 338138"/>
                  <a:gd name="connsiteX71" fmla="*/ 91476 w 249238"/>
                  <a:gd name="connsiteY71" fmla="*/ 87176 h 338138"/>
                  <a:gd name="connsiteX72" fmla="*/ 119316 w 249238"/>
                  <a:gd name="connsiteY72" fmla="*/ 48871 h 338138"/>
                  <a:gd name="connsiteX73" fmla="*/ 119316 w 249238"/>
                  <a:gd name="connsiteY73" fmla="*/ 34342 h 338138"/>
                  <a:gd name="connsiteX74" fmla="*/ 102082 w 249238"/>
                  <a:gd name="connsiteY74" fmla="*/ 34342 h 338138"/>
                  <a:gd name="connsiteX75" fmla="*/ 96779 w 249238"/>
                  <a:gd name="connsiteY75" fmla="*/ 27738 h 338138"/>
                  <a:gd name="connsiteX76" fmla="*/ 102082 w 249238"/>
                  <a:gd name="connsiteY76" fmla="*/ 22454 h 338138"/>
                  <a:gd name="connsiteX77" fmla="*/ 119316 w 249238"/>
                  <a:gd name="connsiteY77" fmla="*/ 22454 h 338138"/>
                  <a:gd name="connsiteX78" fmla="*/ 119316 w 249238"/>
                  <a:gd name="connsiteY78" fmla="*/ 5283 h 338138"/>
                  <a:gd name="connsiteX79" fmla="*/ 124619 w 249238"/>
                  <a:gd name="connsiteY79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249238" h="338138">
                    <a:moveTo>
                      <a:pt x="53518" y="225425"/>
                    </a:moveTo>
                    <a:cubicBezTo>
                      <a:pt x="53518" y="225425"/>
                      <a:pt x="53518" y="225425"/>
                      <a:pt x="12700" y="271484"/>
                    </a:cubicBezTo>
                    <a:cubicBezTo>
                      <a:pt x="12700" y="271484"/>
                      <a:pt x="12700" y="271484"/>
                      <a:pt x="12700" y="325438"/>
                    </a:cubicBezTo>
                    <a:cubicBezTo>
                      <a:pt x="12700" y="325438"/>
                      <a:pt x="12700" y="325438"/>
                      <a:pt x="23234" y="325438"/>
                    </a:cubicBezTo>
                    <a:cubicBezTo>
                      <a:pt x="23234" y="325438"/>
                      <a:pt x="23234" y="325438"/>
                      <a:pt x="23234" y="289907"/>
                    </a:cubicBezTo>
                    <a:cubicBezTo>
                      <a:pt x="23234" y="272800"/>
                      <a:pt x="37717" y="258324"/>
                      <a:pt x="54834" y="258324"/>
                    </a:cubicBezTo>
                    <a:cubicBezTo>
                      <a:pt x="71951" y="258324"/>
                      <a:pt x="85118" y="272800"/>
                      <a:pt x="85118" y="289907"/>
                    </a:cubicBezTo>
                    <a:cubicBezTo>
                      <a:pt x="85118" y="289907"/>
                      <a:pt x="85118" y="289907"/>
                      <a:pt x="85118" y="325438"/>
                    </a:cubicBezTo>
                    <a:cubicBezTo>
                      <a:pt x="85118" y="325438"/>
                      <a:pt x="85118" y="325438"/>
                      <a:pt x="96968" y="325438"/>
                    </a:cubicBezTo>
                    <a:cubicBezTo>
                      <a:pt x="96968" y="325438"/>
                      <a:pt x="96968" y="325438"/>
                      <a:pt x="96968" y="270168"/>
                    </a:cubicBezTo>
                    <a:cubicBezTo>
                      <a:pt x="96968" y="254376"/>
                      <a:pt x="108819" y="241217"/>
                      <a:pt x="124619" y="241217"/>
                    </a:cubicBezTo>
                    <a:cubicBezTo>
                      <a:pt x="140419" y="241217"/>
                      <a:pt x="152270" y="254376"/>
                      <a:pt x="152270" y="270168"/>
                    </a:cubicBezTo>
                    <a:cubicBezTo>
                      <a:pt x="152270" y="270168"/>
                      <a:pt x="152270" y="270168"/>
                      <a:pt x="152270" y="325438"/>
                    </a:cubicBezTo>
                    <a:cubicBezTo>
                      <a:pt x="152270" y="325438"/>
                      <a:pt x="152270" y="325438"/>
                      <a:pt x="164120" y="325438"/>
                    </a:cubicBezTo>
                    <a:cubicBezTo>
                      <a:pt x="164120" y="325438"/>
                      <a:pt x="164120" y="325438"/>
                      <a:pt x="164120" y="289907"/>
                    </a:cubicBezTo>
                    <a:cubicBezTo>
                      <a:pt x="164120" y="272800"/>
                      <a:pt x="177287" y="258324"/>
                      <a:pt x="194404" y="258324"/>
                    </a:cubicBezTo>
                    <a:cubicBezTo>
                      <a:pt x="211521" y="258324"/>
                      <a:pt x="226004" y="272800"/>
                      <a:pt x="226004" y="289907"/>
                    </a:cubicBezTo>
                    <a:cubicBezTo>
                      <a:pt x="226004" y="289907"/>
                      <a:pt x="226004" y="289907"/>
                      <a:pt x="226004" y="325438"/>
                    </a:cubicBezTo>
                    <a:cubicBezTo>
                      <a:pt x="226004" y="325438"/>
                      <a:pt x="226004" y="325438"/>
                      <a:pt x="236538" y="325438"/>
                    </a:cubicBezTo>
                    <a:lnTo>
                      <a:pt x="236538" y="271484"/>
                    </a:lnTo>
                    <a:cubicBezTo>
                      <a:pt x="236538" y="271484"/>
                      <a:pt x="236538" y="271484"/>
                      <a:pt x="195721" y="225425"/>
                    </a:cubicBezTo>
                    <a:cubicBezTo>
                      <a:pt x="195721" y="225425"/>
                      <a:pt x="195721" y="225425"/>
                      <a:pt x="53518" y="225425"/>
                    </a:cubicBezTo>
                    <a:close/>
                    <a:moveTo>
                      <a:pt x="57150" y="168275"/>
                    </a:moveTo>
                    <a:cubicBezTo>
                      <a:pt x="57150" y="168275"/>
                      <a:pt x="57150" y="168275"/>
                      <a:pt x="57150" y="214313"/>
                    </a:cubicBezTo>
                    <a:cubicBezTo>
                      <a:pt x="57150" y="214313"/>
                      <a:pt x="57150" y="214313"/>
                      <a:pt x="74348" y="214313"/>
                    </a:cubicBezTo>
                    <a:cubicBezTo>
                      <a:pt x="74348" y="214313"/>
                      <a:pt x="74348" y="214313"/>
                      <a:pt x="74348" y="196710"/>
                    </a:cubicBezTo>
                    <a:cubicBezTo>
                      <a:pt x="74348" y="184523"/>
                      <a:pt x="83608" y="173691"/>
                      <a:pt x="96838" y="173691"/>
                    </a:cubicBezTo>
                    <a:cubicBezTo>
                      <a:pt x="108744" y="173691"/>
                      <a:pt x="119327" y="184523"/>
                      <a:pt x="119327" y="196710"/>
                    </a:cubicBezTo>
                    <a:cubicBezTo>
                      <a:pt x="119327" y="196710"/>
                      <a:pt x="119327" y="196710"/>
                      <a:pt x="119327" y="214313"/>
                    </a:cubicBezTo>
                    <a:cubicBezTo>
                      <a:pt x="119327" y="214313"/>
                      <a:pt x="119327" y="214313"/>
                      <a:pt x="129911" y="214313"/>
                    </a:cubicBezTo>
                    <a:cubicBezTo>
                      <a:pt x="129911" y="214313"/>
                      <a:pt x="129911" y="214313"/>
                      <a:pt x="129911" y="196710"/>
                    </a:cubicBezTo>
                    <a:cubicBezTo>
                      <a:pt x="129911" y="184523"/>
                      <a:pt x="140494" y="173691"/>
                      <a:pt x="152400" y="173691"/>
                    </a:cubicBezTo>
                    <a:cubicBezTo>
                      <a:pt x="165630" y="173691"/>
                      <a:pt x="174890" y="184523"/>
                      <a:pt x="174890" y="196710"/>
                    </a:cubicBezTo>
                    <a:cubicBezTo>
                      <a:pt x="174890" y="196710"/>
                      <a:pt x="174890" y="196710"/>
                      <a:pt x="174890" y="214313"/>
                    </a:cubicBezTo>
                    <a:cubicBezTo>
                      <a:pt x="174890" y="214313"/>
                      <a:pt x="174890" y="214313"/>
                      <a:pt x="192088" y="214313"/>
                    </a:cubicBezTo>
                    <a:cubicBezTo>
                      <a:pt x="192088" y="214313"/>
                      <a:pt x="192088" y="214313"/>
                      <a:pt x="192088" y="168275"/>
                    </a:cubicBezTo>
                    <a:close/>
                    <a:moveTo>
                      <a:pt x="124619" y="0"/>
                    </a:moveTo>
                    <a:cubicBezTo>
                      <a:pt x="127271" y="0"/>
                      <a:pt x="129922" y="2641"/>
                      <a:pt x="129922" y="5283"/>
                    </a:cubicBezTo>
                    <a:cubicBezTo>
                      <a:pt x="129922" y="5283"/>
                      <a:pt x="129922" y="5283"/>
                      <a:pt x="129922" y="22454"/>
                    </a:cubicBezTo>
                    <a:cubicBezTo>
                      <a:pt x="129922" y="22454"/>
                      <a:pt x="129922" y="22454"/>
                      <a:pt x="147157" y="22454"/>
                    </a:cubicBezTo>
                    <a:cubicBezTo>
                      <a:pt x="149808" y="22454"/>
                      <a:pt x="152459" y="25096"/>
                      <a:pt x="152459" y="27738"/>
                    </a:cubicBezTo>
                    <a:cubicBezTo>
                      <a:pt x="152459" y="31700"/>
                      <a:pt x="149808" y="34342"/>
                      <a:pt x="147157" y="34342"/>
                    </a:cubicBezTo>
                    <a:cubicBezTo>
                      <a:pt x="147157" y="34342"/>
                      <a:pt x="147157" y="34342"/>
                      <a:pt x="129922" y="34342"/>
                    </a:cubicBezTo>
                    <a:cubicBezTo>
                      <a:pt x="129922" y="34342"/>
                      <a:pt x="129922" y="34342"/>
                      <a:pt x="129922" y="48871"/>
                    </a:cubicBezTo>
                    <a:cubicBezTo>
                      <a:pt x="129922" y="48871"/>
                      <a:pt x="129922" y="48871"/>
                      <a:pt x="156437" y="85855"/>
                    </a:cubicBezTo>
                    <a:cubicBezTo>
                      <a:pt x="157762" y="87176"/>
                      <a:pt x="159088" y="88497"/>
                      <a:pt x="159088" y="89818"/>
                    </a:cubicBezTo>
                    <a:cubicBezTo>
                      <a:pt x="159088" y="93780"/>
                      <a:pt x="156437" y="96422"/>
                      <a:pt x="152459" y="96422"/>
                    </a:cubicBezTo>
                    <a:cubicBezTo>
                      <a:pt x="152459" y="96422"/>
                      <a:pt x="152459" y="96422"/>
                      <a:pt x="152459" y="118876"/>
                    </a:cubicBezTo>
                    <a:cubicBezTo>
                      <a:pt x="152459" y="118876"/>
                      <a:pt x="152459" y="118876"/>
                      <a:pt x="159088" y="118876"/>
                    </a:cubicBezTo>
                    <a:cubicBezTo>
                      <a:pt x="160414" y="118876"/>
                      <a:pt x="161740" y="118876"/>
                      <a:pt x="161740" y="120197"/>
                    </a:cubicBezTo>
                    <a:cubicBezTo>
                      <a:pt x="161740" y="120197"/>
                      <a:pt x="161740" y="120197"/>
                      <a:pt x="206815" y="158502"/>
                    </a:cubicBezTo>
                    <a:cubicBezTo>
                      <a:pt x="208140" y="159823"/>
                      <a:pt x="209466" y="161144"/>
                      <a:pt x="209466" y="163785"/>
                    </a:cubicBezTo>
                    <a:cubicBezTo>
                      <a:pt x="209466" y="166427"/>
                      <a:pt x="206815" y="169069"/>
                      <a:pt x="204163" y="169069"/>
                    </a:cubicBezTo>
                    <a:cubicBezTo>
                      <a:pt x="204163" y="169069"/>
                      <a:pt x="204163" y="169069"/>
                      <a:pt x="204163" y="217940"/>
                    </a:cubicBezTo>
                    <a:cubicBezTo>
                      <a:pt x="204163" y="217940"/>
                      <a:pt x="204163" y="217940"/>
                      <a:pt x="247912" y="266812"/>
                    </a:cubicBezTo>
                    <a:cubicBezTo>
                      <a:pt x="247912" y="268133"/>
                      <a:pt x="249238" y="269454"/>
                      <a:pt x="249238" y="270775"/>
                    </a:cubicBezTo>
                    <a:cubicBezTo>
                      <a:pt x="249238" y="270775"/>
                      <a:pt x="249238" y="270775"/>
                      <a:pt x="249238" y="332855"/>
                    </a:cubicBezTo>
                    <a:cubicBezTo>
                      <a:pt x="249238" y="335497"/>
                      <a:pt x="246587" y="338138"/>
                      <a:pt x="243935" y="338138"/>
                    </a:cubicBezTo>
                    <a:cubicBezTo>
                      <a:pt x="243935" y="338138"/>
                      <a:pt x="243935" y="338138"/>
                      <a:pt x="5303" y="338138"/>
                    </a:cubicBezTo>
                    <a:cubicBezTo>
                      <a:pt x="2651" y="338138"/>
                      <a:pt x="0" y="335497"/>
                      <a:pt x="0" y="332855"/>
                    </a:cubicBezTo>
                    <a:cubicBezTo>
                      <a:pt x="0" y="332855"/>
                      <a:pt x="0" y="332855"/>
                      <a:pt x="0" y="270775"/>
                    </a:cubicBezTo>
                    <a:cubicBezTo>
                      <a:pt x="0" y="269454"/>
                      <a:pt x="1326" y="268133"/>
                      <a:pt x="1326" y="266812"/>
                    </a:cubicBezTo>
                    <a:cubicBezTo>
                      <a:pt x="1326" y="266812"/>
                      <a:pt x="1326" y="266812"/>
                      <a:pt x="45075" y="217940"/>
                    </a:cubicBezTo>
                    <a:cubicBezTo>
                      <a:pt x="45075" y="217940"/>
                      <a:pt x="45075" y="217940"/>
                      <a:pt x="45075" y="169069"/>
                    </a:cubicBezTo>
                    <a:cubicBezTo>
                      <a:pt x="42424" y="169069"/>
                      <a:pt x="41098" y="167748"/>
                      <a:pt x="39772" y="165106"/>
                    </a:cubicBezTo>
                    <a:cubicBezTo>
                      <a:pt x="39772" y="163785"/>
                      <a:pt x="39772" y="161144"/>
                      <a:pt x="41098" y="159823"/>
                    </a:cubicBezTo>
                    <a:cubicBezTo>
                      <a:pt x="41098" y="159823"/>
                      <a:pt x="41098" y="159823"/>
                      <a:pt x="87498" y="120197"/>
                    </a:cubicBezTo>
                    <a:cubicBezTo>
                      <a:pt x="87498" y="118876"/>
                      <a:pt x="88824" y="118876"/>
                      <a:pt x="90150" y="118876"/>
                    </a:cubicBezTo>
                    <a:cubicBezTo>
                      <a:pt x="90150" y="118876"/>
                      <a:pt x="90150" y="118876"/>
                      <a:pt x="96779" y="118876"/>
                    </a:cubicBezTo>
                    <a:cubicBezTo>
                      <a:pt x="96779" y="118876"/>
                      <a:pt x="96779" y="118876"/>
                      <a:pt x="96779" y="96422"/>
                    </a:cubicBezTo>
                    <a:cubicBezTo>
                      <a:pt x="94127" y="96422"/>
                      <a:pt x="92801" y="95101"/>
                      <a:pt x="91476" y="92459"/>
                    </a:cubicBezTo>
                    <a:cubicBezTo>
                      <a:pt x="90150" y="91139"/>
                      <a:pt x="90150" y="88497"/>
                      <a:pt x="91476" y="87176"/>
                    </a:cubicBezTo>
                    <a:cubicBezTo>
                      <a:pt x="91476" y="87176"/>
                      <a:pt x="91476" y="87176"/>
                      <a:pt x="119316" y="48871"/>
                    </a:cubicBezTo>
                    <a:cubicBezTo>
                      <a:pt x="119316" y="48871"/>
                      <a:pt x="119316" y="48871"/>
                      <a:pt x="119316" y="34342"/>
                    </a:cubicBezTo>
                    <a:cubicBezTo>
                      <a:pt x="119316" y="34342"/>
                      <a:pt x="119316" y="34342"/>
                      <a:pt x="102082" y="34342"/>
                    </a:cubicBezTo>
                    <a:cubicBezTo>
                      <a:pt x="99430" y="34342"/>
                      <a:pt x="96779" y="31700"/>
                      <a:pt x="96779" y="27738"/>
                    </a:cubicBezTo>
                    <a:cubicBezTo>
                      <a:pt x="96779" y="25096"/>
                      <a:pt x="99430" y="22454"/>
                      <a:pt x="102082" y="22454"/>
                    </a:cubicBezTo>
                    <a:cubicBezTo>
                      <a:pt x="102082" y="22454"/>
                      <a:pt x="102082" y="22454"/>
                      <a:pt x="119316" y="22454"/>
                    </a:cubicBezTo>
                    <a:cubicBezTo>
                      <a:pt x="119316" y="22454"/>
                      <a:pt x="119316" y="22454"/>
                      <a:pt x="119316" y="5283"/>
                    </a:cubicBezTo>
                    <a:cubicBezTo>
                      <a:pt x="119316" y="2641"/>
                      <a:pt x="121968" y="0"/>
                      <a:pt x="12461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íślíḋè-任意多边形: 形状 359"/>
              <p:cNvSpPr>
                <a:spLocks/>
              </p:cNvSpPr>
              <p:nvPr/>
            </p:nvSpPr>
            <p:spPr bwMode="auto">
              <a:xfrm>
                <a:off x="6649246" y="3868740"/>
                <a:ext cx="436560" cy="436560"/>
              </a:xfrm>
              <a:custGeom>
                <a:avLst/>
                <a:gdLst>
                  <a:gd name="connsiteX0" fmla="*/ 163513 w 334963"/>
                  <a:gd name="connsiteY0" fmla="*/ 311150 h 334963"/>
                  <a:gd name="connsiteX1" fmla="*/ 167481 w 334963"/>
                  <a:gd name="connsiteY1" fmla="*/ 311150 h 334963"/>
                  <a:gd name="connsiteX2" fmla="*/ 171450 w 334963"/>
                  <a:gd name="connsiteY2" fmla="*/ 311150 h 334963"/>
                  <a:gd name="connsiteX3" fmla="*/ 156898 w 334963"/>
                  <a:gd name="connsiteY3" fmla="*/ 332317 h 334963"/>
                  <a:gd name="connsiteX4" fmla="*/ 155575 w 334963"/>
                  <a:gd name="connsiteY4" fmla="*/ 334963 h 334963"/>
                  <a:gd name="connsiteX5" fmla="*/ 147637 w 334963"/>
                  <a:gd name="connsiteY5" fmla="*/ 333640 h 334963"/>
                  <a:gd name="connsiteX6" fmla="*/ 163513 w 334963"/>
                  <a:gd name="connsiteY6" fmla="*/ 311150 h 334963"/>
                  <a:gd name="connsiteX7" fmla="*/ 192088 w 334963"/>
                  <a:gd name="connsiteY7" fmla="*/ 309562 h 334963"/>
                  <a:gd name="connsiteX8" fmla="*/ 175895 w 334963"/>
                  <a:gd name="connsiteY8" fmla="*/ 332289 h 334963"/>
                  <a:gd name="connsiteX9" fmla="*/ 174546 w 334963"/>
                  <a:gd name="connsiteY9" fmla="*/ 334962 h 334963"/>
                  <a:gd name="connsiteX10" fmla="*/ 167799 w 334963"/>
                  <a:gd name="connsiteY10" fmla="*/ 334962 h 334963"/>
                  <a:gd name="connsiteX11" fmla="*/ 165100 w 334963"/>
                  <a:gd name="connsiteY11" fmla="*/ 334962 h 334963"/>
                  <a:gd name="connsiteX12" fmla="*/ 182642 w 334963"/>
                  <a:gd name="connsiteY12" fmla="*/ 310899 h 334963"/>
                  <a:gd name="connsiteX13" fmla="*/ 192088 w 334963"/>
                  <a:gd name="connsiteY13" fmla="*/ 309562 h 334963"/>
                  <a:gd name="connsiteX14" fmla="*/ 146984 w 334963"/>
                  <a:gd name="connsiteY14" fmla="*/ 309562 h 334963"/>
                  <a:gd name="connsiteX15" fmla="*/ 153988 w 334963"/>
                  <a:gd name="connsiteY15" fmla="*/ 310870 h 334963"/>
                  <a:gd name="connsiteX16" fmla="*/ 138580 w 334963"/>
                  <a:gd name="connsiteY16" fmla="*/ 331787 h 334963"/>
                  <a:gd name="connsiteX17" fmla="*/ 130175 w 334963"/>
                  <a:gd name="connsiteY17" fmla="*/ 330480 h 334963"/>
                  <a:gd name="connsiteX18" fmla="*/ 131167 w 334963"/>
                  <a:gd name="connsiteY18" fmla="*/ 307975 h 334963"/>
                  <a:gd name="connsiteX19" fmla="*/ 138112 w 334963"/>
                  <a:gd name="connsiteY19" fmla="*/ 309265 h 334963"/>
                  <a:gd name="connsiteX20" fmla="*/ 122832 w 334963"/>
                  <a:gd name="connsiteY20" fmla="*/ 328613 h 334963"/>
                  <a:gd name="connsiteX21" fmla="*/ 115887 w 334963"/>
                  <a:gd name="connsiteY21" fmla="*/ 327323 h 334963"/>
                  <a:gd name="connsiteX22" fmla="*/ 214313 w 334963"/>
                  <a:gd name="connsiteY22" fmla="*/ 304800 h 334963"/>
                  <a:gd name="connsiteX23" fmla="*/ 194642 w 334963"/>
                  <a:gd name="connsiteY23" fmla="*/ 332076 h 334963"/>
                  <a:gd name="connsiteX24" fmla="*/ 193330 w 334963"/>
                  <a:gd name="connsiteY24" fmla="*/ 332076 h 334963"/>
                  <a:gd name="connsiteX25" fmla="*/ 184150 w 334963"/>
                  <a:gd name="connsiteY25" fmla="*/ 333375 h 334963"/>
                  <a:gd name="connsiteX26" fmla="*/ 203822 w 334963"/>
                  <a:gd name="connsiteY26" fmla="*/ 307397 h 334963"/>
                  <a:gd name="connsiteX27" fmla="*/ 214313 w 334963"/>
                  <a:gd name="connsiteY27" fmla="*/ 304800 h 334963"/>
                  <a:gd name="connsiteX28" fmla="*/ 115358 w 334963"/>
                  <a:gd name="connsiteY28" fmla="*/ 301625 h 334963"/>
                  <a:gd name="connsiteX29" fmla="*/ 122238 w 334963"/>
                  <a:gd name="connsiteY29" fmla="*/ 304239 h 334963"/>
                  <a:gd name="connsiteX30" fmla="*/ 108479 w 334963"/>
                  <a:gd name="connsiteY30" fmla="*/ 323850 h 334963"/>
                  <a:gd name="connsiteX31" fmla="*/ 101600 w 334963"/>
                  <a:gd name="connsiteY31" fmla="*/ 321236 h 334963"/>
                  <a:gd name="connsiteX32" fmla="*/ 115358 w 334963"/>
                  <a:gd name="connsiteY32" fmla="*/ 301625 h 334963"/>
                  <a:gd name="connsiteX33" fmla="*/ 167482 w 334963"/>
                  <a:gd name="connsiteY33" fmla="*/ 109537 h 334963"/>
                  <a:gd name="connsiteX34" fmla="*/ 167482 w 334963"/>
                  <a:gd name="connsiteY34" fmla="*/ 139754 h 334963"/>
                  <a:gd name="connsiteX35" fmla="*/ 187141 w 334963"/>
                  <a:gd name="connsiteY35" fmla="*/ 147637 h 334963"/>
                  <a:gd name="connsiteX36" fmla="*/ 200247 w 334963"/>
                  <a:gd name="connsiteY36" fmla="*/ 134499 h 334963"/>
                  <a:gd name="connsiteX37" fmla="*/ 213353 w 334963"/>
                  <a:gd name="connsiteY37" fmla="*/ 167344 h 334963"/>
                  <a:gd name="connsiteX38" fmla="*/ 200247 w 334963"/>
                  <a:gd name="connsiteY38" fmla="*/ 201502 h 334963"/>
                  <a:gd name="connsiteX39" fmla="*/ 185830 w 334963"/>
                  <a:gd name="connsiteY39" fmla="*/ 187051 h 334963"/>
                  <a:gd name="connsiteX40" fmla="*/ 167482 w 334963"/>
                  <a:gd name="connsiteY40" fmla="*/ 193620 h 334963"/>
                  <a:gd name="connsiteX41" fmla="*/ 139959 w 334963"/>
                  <a:gd name="connsiteY41" fmla="*/ 166030 h 334963"/>
                  <a:gd name="connsiteX42" fmla="*/ 111125 w 334963"/>
                  <a:gd name="connsiteY42" fmla="*/ 166030 h 334963"/>
                  <a:gd name="connsiteX43" fmla="*/ 167482 w 334963"/>
                  <a:gd name="connsiteY43" fmla="*/ 223837 h 334963"/>
                  <a:gd name="connsiteX44" fmla="*/ 223838 w 334963"/>
                  <a:gd name="connsiteY44" fmla="*/ 166030 h 334963"/>
                  <a:gd name="connsiteX45" fmla="*/ 167482 w 334963"/>
                  <a:gd name="connsiteY45" fmla="*/ 109537 h 334963"/>
                  <a:gd name="connsiteX46" fmla="*/ 167728 w 334963"/>
                  <a:gd name="connsiteY46" fmla="*/ 87312 h 334963"/>
                  <a:gd name="connsiteX47" fmla="*/ 167728 w 334963"/>
                  <a:gd name="connsiteY47" fmla="*/ 92576 h 334963"/>
                  <a:gd name="connsiteX48" fmla="*/ 241300 w 334963"/>
                  <a:gd name="connsiteY48" fmla="*/ 166280 h 334963"/>
                  <a:gd name="connsiteX49" fmla="*/ 167728 w 334963"/>
                  <a:gd name="connsiteY49" fmla="*/ 241300 h 334963"/>
                  <a:gd name="connsiteX50" fmla="*/ 92841 w 334963"/>
                  <a:gd name="connsiteY50" fmla="*/ 166280 h 334963"/>
                  <a:gd name="connsiteX51" fmla="*/ 88900 w 334963"/>
                  <a:gd name="connsiteY51" fmla="*/ 166280 h 334963"/>
                  <a:gd name="connsiteX52" fmla="*/ 167728 w 334963"/>
                  <a:gd name="connsiteY52" fmla="*/ 87312 h 334963"/>
                  <a:gd name="connsiteX53" fmla="*/ 168275 w 334963"/>
                  <a:gd name="connsiteY53" fmla="*/ 71437 h 334963"/>
                  <a:gd name="connsiteX54" fmla="*/ 263525 w 334963"/>
                  <a:gd name="connsiteY54" fmla="*/ 166030 h 334963"/>
                  <a:gd name="connsiteX55" fmla="*/ 168275 w 334963"/>
                  <a:gd name="connsiteY55" fmla="*/ 261937 h 334963"/>
                  <a:gd name="connsiteX56" fmla="*/ 168275 w 334963"/>
                  <a:gd name="connsiteY56" fmla="*/ 256682 h 334963"/>
                  <a:gd name="connsiteX57" fmla="*/ 258234 w 334963"/>
                  <a:gd name="connsiteY57" fmla="*/ 166030 h 334963"/>
                  <a:gd name="connsiteX58" fmla="*/ 168275 w 334963"/>
                  <a:gd name="connsiteY58" fmla="*/ 76692 h 334963"/>
                  <a:gd name="connsiteX59" fmla="*/ 168275 w 334963"/>
                  <a:gd name="connsiteY59" fmla="*/ 71437 h 334963"/>
                  <a:gd name="connsiteX60" fmla="*/ 170114 w 334963"/>
                  <a:gd name="connsiteY60" fmla="*/ 61912 h 334963"/>
                  <a:gd name="connsiteX61" fmla="*/ 164849 w 334963"/>
                  <a:gd name="connsiteY61" fmla="*/ 64548 h 334963"/>
                  <a:gd name="connsiteX62" fmla="*/ 114832 w 334963"/>
                  <a:gd name="connsiteY62" fmla="*/ 80363 h 334963"/>
                  <a:gd name="connsiteX63" fmla="*/ 109568 w 334963"/>
                  <a:gd name="connsiteY63" fmla="*/ 81681 h 334963"/>
                  <a:gd name="connsiteX64" fmla="*/ 108251 w 334963"/>
                  <a:gd name="connsiteY64" fmla="*/ 80363 h 334963"/>
                  <a:gd name="connsiteX65" fmla="*/ 79294 w 334963"/>
                  <a:gd name="connsiteY65" fmla="*/ 110675 h 334963"/>
                  <a:gd name="connsiteX66" fmla="*/ 77978 w 334963"/>
                  <a:gd name="connsiteY66" fmla="*/ 117265 h 334963"/>
                  <a:gd name="connsiteX67" fmla="*/ 66132 w 334963"/>
                  <a:gd name="connsiteY67" fmla="*/ 166028 h 334963"/>
                  <a:gd name="connsiteX68" fmla="*/ 66132 w 334963"/>
                  <a:gd name="connsiteY68" fmla="*/ 168664 h 334963"/>
                  <a:gd name="connsiteX69" fmla="*/ 63500 w 334963"/>
                  <a:gd name="connsiteY69" fmla="*/ 175253 h 334963"/>
                  <a:gd name="connsiteX70" fmla="*/ 75346 w 334963"/>
                  <a:gd name="connsiteY70" fmla="*/ 214791 h 334963"/>
                  <a:gd name="connsiteX71" fmla="*/ 80611 w 334963"/>
                  <a:gd name="connsiteY71" fmla="*/ 218745 h 334963"/>
                  <a:gd name="connsiteX72" fmla="*/ 117465 w 334963"/>
                  <a:gd name="connsiteY72" fmla="*/ 255647 h 334963"/>
                  <a:gd name="connsiteX73" fmla="*/ 121413 w 334963"/>
                  <a:gd name="connsiteY73" fmla="*/ 260918 h 334963"/>
                  <a:gd name="connsiteX74" fmla="*/ 162217 w 334963"/>
                  <a:gd name="connsiteY74" fmla="*/ 271462 h 334963"/>
                  <a:gd name="connsiteX75" fmla="*/ 168798 w 334963"/>
                  <a:gd name="connsiteY75" fmla="*/ 268826 h 334963"/>
                  <a:gd name="connsiteX76" fmla="*/ 218814 w 334963"/>
                  <a:gd name="connsiteY76" fmla="*/ 254329 h 334963"/>
                  <a:gd name="connsiteX77" fmla="*/ 225395 w 334963"/>
                  <a:gd name="connsiteY77" fmla="*/ 253011 h 334963"/>
                  <a:gd name="connsiteX78" fmla="*/ 254352 w 334963"/>
                  <a:gd name="connsiteY78" fmla="*/ 224016 h 334963"/>
                  <a:gd name="connsiteX79" fmla="*/ 255669 w 334963"/>
                  <a:gd name="connsiteY79" fmla="*/ 217427 h 334963"/>
                  <a:gd name="connsiteX80" fmla="*/ 268831 w 334963"/>
                  <a:gd name="connsiteY80" fmla="*/ 166028 h 334963"/>
                  <a:gd name="connsiteX81" fmla="*/ 271463 w 334963"/>
                  <a:gd name="connsiteY81" fmla="*/ 160756 h 334963"/>
                  <a:gd name="connsiteX82" fmla="*/ 170114 w 334963"/>
                  <a:gd name="connsiteY82" fmla="*/ 61912 h 334963"/>
                  <a:gd name="connsiteX83" fmla="*/ 163539 w 334963"/>
                  <a:gd name="connsiteY83" fmla="*/ 47625 h 334963"/>
                  <a:gd name="connsiteX84" fmla="*/ 170109 w 334963"/>
                  <a:gd name="connsiteY84" fmla="*/ 51572 h 334963"/>
                  <a:gd name="connsiteX85" fmla="*/ 283122 w 334963"/>
                  <a:gd name="connsiteY85" fmla="*/ 159451 h 334963"/>
                  <a:gd name="connsiteX86" fmla="*/ 285750 w 334963"/>
                  <a:gd name="connsiteY86" fmla="*/ 166029 h 334963"/>
                  <a:gd name="connsiteX87" fmla="*/ 269981 w 334963"/>
                  <a:gd name="connsiteY87" fmla="*/ 225232 h 334963"/>
                  <a:gd name="connsiteX88" fmla="*/ 264725 w 334963"/>
                  <a:gd name="connsiteY88" fmla="*/ 229179 h 334963"/>
                  <a:gd name="connsiteX89" fmla="*/ 231872 w 334963"/>
                  <a:gd name="connsiteY89" fmla="*/ 263384 h 334963"/>
                  <a:gd name="connsiteX90" fmla="*/ 227930 w 334963"/>
                  <a:gd name="connsiteY90" fmla="*/ 268647 h 334963"/>
                  <a:gd name="connsiteX91" fmla="*/ 168795 w 334963"/>
                  <a:gd name="connsiteY91" fmla="*/ 285750 h 334963"/>
                  <a:gd name="connsiteX92" fmla="*/ 162225 w 334963"/>
                  <a:gd name="connsiteY92" fmla="*/ 281803 h 334963"/>
                  <a:gd name="connsiteX93" fmla="*/ 116231 w 334963"/>
                  <a:gd name="connsiteY93" fmla="*/ 271278 h 334963"/>
                  <a:gd name="connsiteX94" fmla="*/ 113603 w 334963"/>
                  <a:gd name="connsiteY94" fmla="*/ 271278 h 334963"/>
                  <a:gd name="connsiteX95" fmla="*/ 109660 w 334963"/>
                  <a:gd name="connsiteY95" fmla="*/ 269962 h 334963"/>
                  <a:gd name="connsiteX96" fmla="*/ 66295 w 334963"/>
                  <a:gd name="connsiteY96" fmla="*/ 227863 h 334963"/>
                  <a:gd name="connsiteX97" fmla="*/ 64981 w 334963"/>
                  <a:gd name="connsiteY97" fmla="*/ 219969 h 334963"/>
                  <a:gd name="connsiteX98" fmla="*/ 51840 w 334963"/>
                  <a:gd name="connsiteY98" fmla="*/ 175239 h 334963"/>
                  <a:gd name="connsiteX99" fmla="*/ 49212 w 334963"/>
                  <a:gd name="connsiteY99" fmla="*/ 168661 h 334963"/>
                  <a:gd name="connsiteX100" fmla="*/ 49212 w 334963"/>
                  <a:gd name="connsiteY100" fmla="*/ 166029 h 334963"/>
                  <a:gd name="connsiteX101" fmla="*/ 63667 w 334963"/>
                  <a:gd name="connsiteY101" fmla="*/ 109458 h 334963"/>
                  <a:gd name="connsiteX102" fmla="*/ 68923 w 334963"/>
                  <a:gd name="connsiteY102" fmla="*/ 105511 h 334963"/>
                  <a:gd name="connsiteX103" fmla="*/ 101776 w 334963"/>
                  <a:gd name="connsiteY103" fmla="*/ 71306 h 334963"/>
                  <a:gd name="connsiteX104" fmla="*/ 105718 w 334963"/>
                  <a:gd name="connsiteY104" fmla="*/ 64728 h 334963"/>
                  <a:gd name="connsiteX105" fmla="*/ 163539 w 334963"/>
                  <a:gd name="connsiteY105" fmla="*/ 47625 h 334963"/>
                  <a:gd name="connsiteX106" fmla="*/ 167482 w 334963"/>
                  <a:gd name="connsiteY106" fmla="*/ 0 h 334963"/>
                  <a:gd name="connsiteX107" fmla="*/ 334963 w 334963"/>
                  <a:gd name="connsiteY107" fmla="*/ 167210 h 334963"/>
                  <a:gd name="connsiteX108" fmla="*/ 276938 w 334963"/>
                  <a:gd name="connsiteY108" fmla="*/ 294922 h 334963"/>
                  <a:gd name="connsiteX109" fmla="*/ 274301 w 334963"/>
                  <a:gd name="connsiteY109" fmla="*/ 296239 h 334963"/>
                  <a:gd name="connsiteX110" fmla="*/ 272982 w 334963"/>
                  <a:gd name="connsiteY110" fmla="*/ 298872 h 334963"/>
                  <a:gd name="connsiteX111" fmla="*/ 255838 w 334963"/>
                  <a:gd name="connsiteY111" fmla="*/ 310722 h 334963"/>
                  <a:gd name="connsiteX112" fmla="*/ 261113 w 334963"/>
                  <a:gd name="connsiteY112" fmla="*/ 302822 h 334963"/>
                  <a:gd name="connsiteX113" fmla="*/ 261113 w 334963"/>
                  <a:gd name="connsiteY113" fmla="*/ 296239 h 334963"/>
                  <a:gd name="connsiteX114" fmla="*/ 255838 w 334963"/>
                  <a:gd name="connsiteY114" fmla="*/ 296239 h 334963"/>
                  <a:gd name="connsiteX115" fmla="*/ 240013 w 334963"/>
                  <a:gd name="connsiteY115" fmla="*/ 319939 h 334963"/>
                  <a:gd name="connsiteX116" fmla="*/ 228144 w 334963"/>
                  <a:gd name="connsiteY116" fmla="*/ 323889 h 334963"/>
                  <a:gd name="connsiteX117" fmla="*/ 242651 w 334963"/>
                  <a:gd name="connsiteY117" fmla="*/ 302822 h 334963"/>
                  <a:gd name="connsiteX118" fmla="*/ 242651 w 334963"/>
                  <a:gd name="connsiteY118" fmla="*/ 296239 h 334963"/>
                  <a:gd name="connsiteX119" fmla="*/ 237376 w 334963"/>
                  <a:gd name="connsiteY119" fmla="*/ 296239 h 334963"/>
                  <a:gd name="connsiteX120" fmla="*/ 214957 w 334963"/>
                  <a:gd name="connsiteY120" fmla="*/ 329155 h 334963"/>
                  <a:gd name="connsiteX121" fmla="*/ 204407 w 334963"/>
                  <a:gd name="connsiteY121" fmla="*/ 331788 h 334963"/>
                  <a:gd name="connsiteX122" fmla="*/ 224188 w 334963"/>
                  <a:gd name="connsiteY122" fmla="*/ 302822 h 334963"/>
                  <a:gd name="connsiteX123" fmla="*/ 225507 w 334963"/>
                  <a:gd name="connsiteY123" fmla="*/ 300189 h 334963"/>
                  <a:gd name="connsiteX124" fmla="*/ 312544 w 334963"/>
                  <a:gd name="connsiteY124" fmla="*/ 167210 h 334963"/>
                  <a:gd name="connsiteX125" fmla="*/ 167482 w 334963"/>
                  <a:gd name="connsiteY125" fmla="*/ 22382 h 334963"/>
                  <a:gd name="connsiteX126" fmla="*/ 22419 w 334963"/>
                  <a:gd name="connsiteY126" fmla="*/ 167210 h 334963"/>
                  <a:gd name="connsiteX127" fmla="*/ 108137 w 334963"/>
                  <a:gd name="connsiteY127" fmla="*/ 300189 h 334963"/>
                  <a:gd name="connsiteX128" fmla="*/ 93631 w 334963"/>
                  <a:gd name="connsiteY128" fmla="*/ 318622 h 334963"/>
                  <a:gd name="connsiteX129" fmla="*/ 88356 w 334963"/>
                  <a:gd name="connsiteY129" fmla="*/ 315989 h 334963"/>
                  <a:gd name="connsiteX130" fmla="*/ 96269 w 334963"/>
                  <a:gd name="connsiteY130" fmla="*/ 302822 h 334963"/>
                  <a:gd name="connsiteX131" fmla="*/ 96269 w 334963"/>
                  <a:gd name="connsiteY131" fmla="*/ 296239 h 334963"/>
                  <a:gd name="connsiteX132" fmla="*/ 90994 w 334963"/>
                  <a:gd name="connsiteY132" fmla="*/ 296239 h 334963"/>
                  <a:gd name="connsiteX133" fmla="*/ 80444 w 334963"/>
                  <a:gd name="connsiteY133" fmla="*/ 312039 h 334963"/>
                  <a:gd name="connsiteX134" fmla="*/ 75169 w 334963"/>
                  <a:gd name="connsiteY134" fmla="*/ 308089 h 334963"/>
                  <a:gd name="connsiteX135" fmla="*/ 79125 w 334963"/>
                  <a:gd name="connsiteY135" fmla="*/ 302822 h 334963"/>
                  <a:gd name="connsiteX136" fmla="*/ 77806 w 334963"/>
                  <a:gd name="connsiteY136" fmla="*/ 296239 h 334963"/>
                  <a:gd name="connsiteX137" fmla="*/ 73850 w 334963"/>
                  <a:gd name="connsiteY137" fmla="*/ 296239 h 334963"/>
                  <a:gd name="connsiteX138" fmla="*/ 68575 w 334963"/>
                  <a:gd name="connsiteY138" fmla="*/ 302822 h 334963"/>
                  <a:gd name="connsiteX139" fmla="*/ 60662 w 334963"/>
                  <a:gd name="connsiteY139" fmla="*/ 297556 h 334963"/>
                  <a:gd name="connsiteX140" fmla="*/ 60662 w 334963"/>
                  <a:gd name="connsiteY140" fmla="*/ 296239 h 334963"/>
                  <a:gd name="connsiteX141" fmla="*/ 58025 w 334963"/>
                  <a:gd name="connsiteY141" fmla="*/ 294922 h 334963"/>
                  <a:gd name="connsiteX142" fmla="*/ 0 w 334963"/>
                  <a:gd name="connsiteY142" fmla="*/ 167210 h 334963"/>
                  <a:gd name="connsiteX143" fmla="*/ 167482 w 334963"/>
                  <a:gd name="connsiteY143" fmla="*/ 0 h 334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334963" h="334963">
                    <a:moveTo>
                      <a:pt x="163513" y="311150"/>
                    </a:moveTo>
                    <a:cubicBezTo>
                      <a:pt x="164836" y="311150"/>
                      <a:pt x="166158" y="311150"/>
                      <a:pt x="167481" y="311150"/>
                    </a:cubicBezTo>
                    <a:cubicBezTo>
                      <a:pt x="168804" y="311150"/>
                      <a:pt x="170127" y="311150"/>
                      <a:pt x="171450" y="311150"/>
                    </a:cubicBezTo>
                    <a:cubicBezTo>
                      <a:pt x="171450" y="311150"/>
                      <a:pt x="171450" y="311150"/>
                      <a:pt x="156898" y="332317"/>
                    </a:cubicBezTo>
                    <a:cubicBezTo>
                      <a:pt x="155575" y="332317"/>
                      <a:pt x="155575" y="333640"/>
                      <a:pt x="155575" y="334963"/>
                    </a:cubicBezTo>
                    <a:cubicBezTo>
                      <a:pt x="152929" y="333640"/>
                      <a:pt x="150283" y="333640"/>
                      <a:pt x="147637" y="333640"/>
                    </a:cubicBezTo>
                    <a:cubicBezTo>
                      <a:pt x="147637" y="333640"/>
                      <a:pt x="147637" y="333640"/>
                      <a:pt x="163513" y="311150"/>
                    </a:cubicBezTo>
                    <a:close/>
                    <a:moveTo>
                      <a:pt x="192088" y="309562"/>
                    </a:moveTo>
                    <a:cubicBezTo>
                      <a:pt x="192088" y="309562"/>
                      <a:pt x="192088" y="309562"/>
                      <a:pt x="175895" y="332289"/>
                    </a:cubicBezTo>
                    <a:cubicBezTo>
                      <a:pt x="174546" y="332289"/>
                      <a:pt x="174546" y="333625"/>
                      <a:pt x="174546" y="334962"/>
                    </a:cubicBezTo>
                    <a:cubicBezTo>
                      <a:pt x="171847" y="334962"/>
                      <a:pt x="170498" y="334962"/>
                      <a:pt x="167799" y="334962"/>
                    </a:cubicBezTo>
                    <a:cubicBezTo>
                      <a:pt x="166450" y="334962"/>
                      <a:pt x="166450" y="334962"/>
                      <a:pt x="165100" y="334962"/>
                    </a:cubicBezTo>
                    <a:cubicBezTo>
                      <a:pt x="165100" y="334962"/>
                      <a:pt x="165100" y="334962"/>
                      <a:pt x="182642" y="310899"/>
                    </a:cubicBezTo>
                    <a:cubicBezTo>
                      <a:pt x="185341" y="310899"/>
                      <a:pt x="188040" y="309562"/>
                      <a:pt x="192088" y="309562"/>
                    </a:cubicBezTo>
                    <a:close/>
                    <a:moveTo>
                      <a:pt x="146984" y="309562"/>
                    </a:moveTo>
                    <a:cubicBezTo>
                      <a:pt x="148385" y="310870"/>
                      <a:pt x="151187" y="310870"/>
                      <a:pt x="153988" y="310870"/>
                    </a:cubicBezTo>
                    <a:cubicBezTo>
                      <a:pt x="153988" y="310870"/>
                      <a:pt x="153988" y="310870"/>
                      <a:pt x="138580" y="331787"/>
                    </a:cubicBezTo>
                    <a:cubicBezTo>
                      <a:pt x="135778" y="331787"/>
                      <a:pt x="132977" y="330480"/>
                      <a:pt x="130175" y="330480"/>
                    </a:cubicBezTo>
                    <a:close/>
                    <a:moveTo>
                      <a:pt x="131167" y="307975"/>
                    </a:moveTo>
                    <a:cubicBezTo>
                      <a:pt x="132556" y="307975"/>
                      <a:pt x="135334" y="309265"/>
                      <a:pt x="138112" y="309265"/>
                    </a:cubicBezTo>
                    <a:cubicBezTo>
                      <a:pt x="138112" y="309265"/>
                      <a:pt x="138112" y="309265"/>
                      <a:pt x="122832" y="328613"/>
                    </a:cubicBezTo>
                    <a:cubicBezTo>
                      <a:pt x="120054" y="328613"/>
                      <a:pt x="118665" y="327323"/>
                      <a:pt x="115887" y="327323"/>
                    </a:cubicBezTo>
                    <a:close/>
                    <a:moveTo>
                      <a:pt x="214313" y="304800"/>
                    </a:moveTo>
                    <a:cubicBezTo>
                      <a:pt x="214313" y="304800"/>
                      <a:pt x="214313" y="304800"/>
                      <a:pt x="194642" y="332076"/>
                    </a:cubicBezTo>
                    <a:cubicBezTo>
                      <a:pt x="193330" y="332076"/>
                      <a:pt x="193330" y="332076"/>
                      <a:pt x="193330" y="332076"/>
                    </a:cubicBezTo>
                    <a:cubicBezTo>
                      <a:pt x="190707" y="333375"/>
                      <a:pt x="188085" y="333375"/>
                      <a:pt x="184150" y="333375"/>
                    </a:cubicBezTo>
                    <a:cubicBezTo>
                      <a:pt x="184150" y="333375"/>
                      <a:pt x="184150" y="333375"/>
                      <a:pt x="203822" y="307397"/>
                    </a:cubicBezTo>
                    <a:cubicBezTo>
                      <a:pt x="206445" y="307397"/>
                      <a:pt x="210379" y="306099"/>
                      <a:pt x="214313" y="304800"/>
                    </a:cubicBezTo>
                    <a:close/>
                    <a:moveTo>
                      <a:pt x="115358" y="301625"/>
                    </a:moveTo>
                    <a:cubicBezTo>
                      <a:pt x="118110" y="302932"/>
                      <a:pt x="120862" y="302932"/>
                      <a:pt x="122238" y="304239"/>
                    </a:cubicBezTo>
                    <a:cubicBezTo>
                      <a:pt x="122238" y="304239"/>
                      <a:pt x="122238" y="304239"/>
                      <a:pt x="108479" y="323850"/>
                    </a:cubicBezTo>
                    <a:cubicBezTo>
                      <a:pt x="105727" y="322543"/>
                      <a:pt x="102976" y="321236"/>
                      <a:pt x="101600" y="321236"/>
                    </a:cubicBezTo>
                    <a:cubicBezTo>
                      <a:pt x="101600" y="321236"/>
                      <a:pt x="101600" y="321236"/>
                      <a:pt x="115358" y="301625"/>
                    </a:cubicBezTo>
                    <a:close/>
                    <a:moveTo>
                      <a:pt x="167482" y="109537"/>
                    </a:moveTo>
                    <a:cubicBezTo>
                      <a:pt x="167482" y="109537"/>
                      <a:pt x="167482" y="109537"/>
                      <a:pt x="167482" y="139754"/>
                    </a:cubicBezTo>
                    <a:cubicBezTo>
                      <a:pt x="175345" y="139754"/>
                      <a:pt x="181899" y="142382"/>
                      <a:pt x="187141" y="147637"/>
                    </a:cubicBezTo>
                    <a:cubicBezTo>
                      <a:pt x="187141" y="147637"/>
                      <a:pt x="187141" y="147637"/>
                      <a:pt x="200247" y="134499"/>
                    </a:cubicBezTo>
                    <a:cubicBezTo>
                      <a:pt x="209421" y="143695"/>
                      <a:pt x="213353" y="155520"/>
                      <a:pt x="213353" y="167344"/>
                    </a:cubicBezTo>
                    <a:cubicBezTo>
                      <a:pt x="213353" y="179168"/>
                      <a:pt x="209421" y="192306"/>
                      <a:pt x="200247" y="201502"/>
                    </a:cubicBezTo>
                    <a:cubicBezTo>
                      <a:pt x="200247" y="201502"/>
                      <a:pt x="200247" y="201502"/>
                      <a:pt x="185830" y="187051"/>
                    </a:cubicBezTo>
                    <a:cubicBezTo>
                      <a:pt x="180588" y="190992"/>
                      <a:pt x="174035" y="193620"/>
                      <a:pt x="167482" y="193620"/>
                    </a:cubicBezTo>
                    <a:cubicBezTo>
                      <a:pt x="153065" y="193620"/>
                      <a:pt x="139959" y="181795"/>
                      <a:pt x="139959" y="166030"/>
                    </a:cubicBezTo>
                    <a:lnTo>
                      <a:pt x="111125" y="166030"/>
                    </a:lnTo>
                    <a:cubicBezTo>
                      <a:pt x="111125" y="197561"/>
                      <a:pt x="136027" y="223837"/>
                      <a:pt x="167482" y="223837"/>
                    </a:cubicBezTo>
                    <a:cubicBezTo>
                      <a:pt x="198937" y="223837"/>
                      <a:pt x="223838" y="197561"/>
                      <a:pt x="223838" y="166030"/>
                    </a:cubicBezTo>
                    <a:cubicBezTo>
                      <a:pt x="223838" y="135813"/>
                      <a:pt x="198937" y="109537"/>
                      <a:pt x="167482" y="109537"/>
                    </a:cubicBezTo>
                    <a:close/>
                    <a:moveTo>
                      <a:pt x="167728" y="87312"/>
                    </a:moveTo>
                    <a:cubicBezTo>
                      <a:pt x="167728" y="87312"/>
                      <a:pt x="167728" y="87312"/>
                      <a:pt x="167728" y="92576"/>
                    </a:cubicBezTo>
                    <a:cubicBezTo>
                      <a:pt x="208455" y="92576"/>
                      <a:pt x="241300" y="125480"/>
                      <a:pt x="241300" y="166280"/>
                    </a:cubicBezTo>
                    <a:cubicBezTo>
                      <a:pt x="241300" y="208396"/>
                      <a:pt x="208455" y="241300"/>
                      <a:pt x="167728" y="241300"/>
                    </a:cubicBezTo>
                    <a:cubicBezTo>
                      <a:pt x="127000" y="241300"/>
                      <a:pt x="92841" y="208396"/>
                      <a:pt x="92841" y="166280"/>
                    </a:cubicBezTo>
                    <a:cubicBezTo>
                      <a:pt x="92841" y="166280"/>
                      <a:pt x="92841" y="166280"/>
                      <a:pt x="88900" y="166280"/>
                    </a:cubicBezTo>
                    <a:cubicBezTo>
                      <a:pt x="88900" y="122847"/>
                      <a:pt x="124372" y="87312"/>
                      <a:pt x="167728" y="87312"/>
                    </a:cubicBezTo>
                    <a:close/>
                    <a:moveTo>
                      <a:pt x="168275" y="71437"/>
                    </a:moveTo>
                    <a:cubicBezTo>
                      <a:pt x="221192" y="71437"/>
                      <a:pt x="263525" y="114792"/>
                      <a:pt x="263525" y="166030"/>
                    </a:cubicBezTo>
                    <a:cubicBezTo>
                      <a:pt x="263525" y="218582"/>
                      <a:pt x="221192" y="261937"/>
                      <a:pt x="168275" y="261937"/>
                    </a:cubicBezTo>
                    <a:cubicBezTo>
                      <a:pt x="168275" y="261937"/>
                      <a:pt x="168275" y="261937"/>
                      <a:pt x="168275" y="256682"/>
                    </a:cubicBezTo>
                    <a:cubicBezTo>
                      <a:pt x="218546" y="256682"/>
                      <a:pt x="258234" y="215954"/>
                      <a:pt x="258234" y="166030"/>
                    </a:cubicBezTo>
                    <a:cubicBezTo>
                      <a:pt x="258234" y="117420"/>
                      <a:pt x="218546" y="76692"/>
                      <a:pt x="168275" y="76692"/>
                    </a:cubicBezTo>
                    <a:cubicBezTo>
                      <a:pt x="168275" y="76692"/>
                      <a:pt x="168275" y="76692"/>
                      <a:pt x="168275" y="71437"/>
                    </a:cubicBezTo>
                    <a:close/>
                    <a:moveTo>
                      <a:pt x="170114" y="61912"/>
                    </a:moveTo>
                    <a:cubicBezTo>
                      <a:pt x="168798" y="63230"/>
                      <a:pt x="167482" y="64548"/>
                      <a:pt x="164849" y="64548"/>
                    </a:cubicBezTo>
                    <a:cubicBezTo>
                      <a:pt x="146422" y="65866"/>
                      <a:pt x="129311" y="71137"/>
                      <a:pt x="114832" y="80363"/>
                    </a:cubicBezTo>
                    <a:cubicBezTo>
                      <a:pt x="113516" y="80363"/>
                      <a:pt x="110884" y="81681"/>
                      <a:pt x="109568" y="81681"/>
                    </a:cubicBezTo>
                    <a:cubicBezTo>
                      <a:pt x="109568" y="81681"/>
                      <a:pt x="108251" y="81681"/>
                      <a:pt x="108251" y="80363"/>
                    </a:cubicBezTo>
                    <a:cubicBezTo>
                      <a:pt x="96405" y="89588"/>
                      <a:pt x="87192" y="98814"/>
                      <a:pt x="79294" y="110675"/>
                    </a:cubicBezTo>
                    <a:cubicBezTo>
                      <a:pt x="79294" y="113311"/>
                      <a:pt x="79294" y="115947"/>
                      <a:pt x="77978" y="117265"/>
                    </a:cubicBezTo>
                    <a:cubicBezTo>
                      <a:pt x="70081" y="133080"/>
                      <a:pt x="66132" y="148895"/>
                      <a:pt x="66132" y="166028"/>
                    </a:cubicBezTo>
                    <a:cubicBezTo>
                      <a:pt x="66132" y="166028"/>
                      <a:pt x="66132" y="166028"/>
                      <a:pt x="66132" y="168664"/>
                    </a:cubicBezTo>
                    <a:cubicBezTo>
                      <a:pt x="66132" y="171299"/>
                      <a:pt x="64816" y="172617"/>
                      <a:pt x="63500" y="175253"/>
                    </a:cubicBezTo>
                    <a:cubicBezTo>
                      <a:pt x="64816" y="189750"/>
                      <a:pt x="68765" y="202930"/>
                      <a:pt x="75346" y="214791"/>
                    </a:cubicBezTo>
                    <a:cubicBezTo>
                      <a:pt x="76662" y="216109"/>
                      <a:pt x="79294" y="217427"/>
                      <a:pt x="80611" y="218745"/>
                    </a:cubicBezTo>
                    <a:cubicBezTo>
                      <a:pt x="89824" y="234560"/>
                      <a:pt x="102986" y="246421"/>
                      <a:pt x="117465" y="255647"/>
                    </a:cubicBezTo>
                    <a:cubicBezTo>
                      <a:pt x="120097" y="256965"/>
                      <a:pt x="121413" y="258283"/>
                      <a:pt x="121413" y="260918"/>
                    </a:cubicBezTo>
                    <a:cubicBezTo>
                      <a:pt x="134576" y="266190"/>
                      <a:pt x="147738" y="270144"/>
                      <a:pt x="162217" y="271462"/>
                    </a:cubicBezTo>
                    <a:cubicBezTo>
                      <a:pt x="163533" y="268826"/>
                      <a:pt x="166166" y="268826"/>
                      <a:pt x="168798" y="268826"/>
                    </a:cubicBezTo>
                    <a:cubicBezTo>
                      <a:pt x="185909" y="267508"/>
                      <a:pt x="203020" y="263554"/>
                      <a:pt x="218814" y="254329"/>
                    </a:cubicBezTo>
                    <a:cubicBezTo>
                      <a:pt x="221447" y="253011"/>
                      <a:pt x="222763" y="253011"/>
                      <a:pt x="225395" y="253011"/>
                    </a:cubicBezTo>
                    <a:cubicBezTo>
                      <a:pt x="237241" y="245103"/>
                      <a:pt x="246455" y="235878"/>
                      <a:pt x="254352" y="224016"/>
                    </a:cubicBezTo>
                    <a:cubicBezTo>
                      <a:pt x="254352" y="221381"/>
                      <a:pt x="254352" y="218745"/>
                      <a:pt x="255669" y="217427"/>
                    </a:cubicBezTo>
                    <a:cubicBezTo>
                      <a:pt x="264882" y="201612"/>
                      <a:pt x="268831" y="184479"/>
                      <a:pt x="268831" y="166028"/>
                    </a:cubicBezTo>
                    <a:cubicBezTo>
                      <a:pt x="268831" y="164710"/>
                      <a:pt x="270147" y="162074"/>
                      <a:pt x="271463" y="160756"/>
                    </a:cubicBezTo>
                    <a:cubicBezTo>
                      <a:pt x="268831" y="106721"/>
                      <a:pt x="224079" y="63230"/>
                      <a:pt x="170114" y="61912"/>
                    </a:cubicBezTo>
                    <a:close/>
                    <a:moveTo>
                      <a:pt x="163539" y="47625"/>
                    </a:moveTo>
                    <a:cubicBezTo>
                      <a:pt x="166167" y="47625"/>
                      <a:pt x="168795" y="48940"/>
                      <a:pt x="170109" y="51572"/>
                    </a:cubicBezTo>
                    <a:cubicBezTo>
                      <a:pt x="230558" y="52887"/>
                      <a:pt x="279180" y="100249"/>
                      <a:pt x="283122" y="159451"/>
                    </a:cubicBezTo>
                    <a:cubicBezTo>
                      <a:pt x="284436" y="162083"/>
                      <a:pt x="285750" y="163398"/>
                      <a:pt x="285750" y="166029"/>
                    </a:cubicBezTo>
                    <a:cubicBezTo>
                      <a:pt x="285750" y="187079"/>
                      <a:pt x="280494" y="208129"/>
                      <a:pt x="269981" y="225232"/>
                    </a:cubicBezTo>
                    <a:cubicBezTo>
                      <a:pt x="268667" y="227863"/>
                      <a:pt x="267353" y="229179"/>
                      <a:pt x="264725" y="229179"/>
                    </a:cubicBezTo>
                    <a:cubicBezTo>
                      <a:pt x="255526" y="242335"/>
                      <a:pt x="245013" y="254175"/>
                      <a:pt x="231872" y="263384"/>
                    </a:cubicBezTo>
                    <a:cubicBezTo>
                      <a:pt x="230558" y="266016"/>
                      <a:pt x="229244" y="267331"/>
                      <a:pt x="227930" y="268647"/>
                    </a:cubicBezTo>
                    <a:cubicBezTo>
                      <a:pt x="209532" y="279172"/>
                      <a:pt x="189821" y="285750"/>
                      <a:pt x="168795" y="285750"/>
                    </a:cubicBezTo>
                    <a:cubicBezTo>
                      <a:pt x="166167" y="285750"/>
                      <a:pt x="163539" y="284434"/>
                      <a:pt x="162225" y="281803"/>
                    </a:cubicBezTo>
                    <a:cubicBezTo>
                      <a:pt x="146456" y="281803"/>
                      <a:pt x="130686" y="277856"/>
                      <a:pt x="116231" y="271278"/>
                    </a:cubicBezTo>
                    <a:cubicBezTo>
                      <a:pt x="116231" y="271278"/>
                      <a:pt x="114917" y="271278"/>
                      <a:pt x="113603" y="271278"/>
                    </a:cubicBezTo>
                    <a:cubicBezTo>
                      <a:pt x="112289" y="271278"/>
                      <a:pt x="110974" y="271278"/>
                      <a:pt x="109660" y="269962"/>
                    </a:cubicBezTo>
                    <a:cubicBezTo>
                      <a:pt x="91263" y="259438"/>
                      <a:pt x="76808" y="244966"/>
                      <a:pt x="66295" y="227863"/>
                    </a:cubicBezTo>
                    <a:cubicBezTo>
                      <a:pt x="64981" y="225232"/>
                      <a:pt x="63667" y="222601"/>
                      <a:pt x="64981" y="219969"/>
                    </a:cubicBezTo>
                    <a:cubicBezTo>
                      <a:pt x="58410" y="206813"/>
                      <a:pt x="53154" y="191026"/>
                      <a:pt x="51840" y="175239"/>
                    </a:cubicBezTo>
                    <a:cubicBezTo>
                      <a:pt x="50526" y="173923"/>
                      <a:pt x="49212" y="171292"/>
                      <a:pt x="49212" y="168661"/>
                    </a:cubicBezTo>
                    <a:cubicBezTo>
                      <a:pt x="49212" y="168661"/>
                      <a:pt x="49212" y="168661"/>
                      <a:pt x="49212" y="166029"/>
                    </a:cubicBezTo>
                    <a:cubicBezTo>
                      <a:pt x="49212" y="146295"/>
                      <a:pt x="54468" y="126561"/>
                      <a:pt x="63667" y="109458"/>
                    </a:cubicBezTo>
                    <a:cubicBezTo>
                      <a:pt x="64981" y="106827"/>
                      <a:pt x="67609" y="105511"/>
                      <a:pt x="68923" y="105511"/>
                    </a:cubicBezTo>
                    <a:cubicBezTo>
                      <a:pt x="78122" y="92355"/>
                      <a:pt x="88635" y="80515"/>
                      <a:pt x="101776" y="71306"/>
                    </a:cubicBezTo>
                    <a:cubicBezTo>
                      <a:pt x="101776" y="68674"/>
                      <a:pt x="103090" y="67359"/>
                      <a:pt x="105718" y="64728"/>
                    </a:cubicBezTo>
                    <a:cubicBezTo>
                      <a:pt x="122801" y="54203"/>
                      <a:pt x="143827" y="48940"/>
                      <a:pt x="163539" y="47625"/>
                    </a:cubicBezTo>
                    <a:close/>
                    <a:moveTo>
                      <a:pt x="167482" y="0"/>
                    </a:moveTo>
                    <a:cubicBezTo>
                      <a:pt x="259794" y="0"/>
                      <a:pt x="334963" y="75047"/>
                      <a:pt x="334963" y="167210"/>
                    </a:cubicBezTo>
                    <a:cubicBezTo>
                      <a:pt x="334963" y="218559"/>
                      <a:pt x="312544" y="264640"/>
                      <a:pt x="276938" y="294922"/>
                    </a:cubicBezTo>
                    <a:cubicBezTo>
                      <a:pt x="275619" y="294922"/>
                      <a:pt x="275619" y="294922"/>
                      <a:pt x="274301" y="296239"/>
                    </a:cubicBezTo>
                    <a:cubicBezTo>
                      <a:pt x="274301" y="296239"/>
                      <a:pt x="274301" y="296239"/>
                      <a:pt x="272982" y="298872"/>
                    </a:cubicBezTo>
                    <a:cubicBezTo>
                      <a:pt x="267707" y="302822"/>
                      <a:pt x="262432" y="306772"/>
                      <a:pt x="255838" y="310722"/>
                    </a:cubicBezTo>
                    <a:cubicBezTo>
                      <a:pt x="255838" y="310722"/>
                      <a:pt x="255838" y="310722"/>
                      <a:pt x="261113" y="302822"/>
                    </a:cubicBezTo>
                    <a:cubicBezTo>
                      <a:pt x="262432" y="301506"/>
                      <a:pt x="262432" y="297556"/>
                      <a:pt x="261113" y="296239"/>
                    </a:cubicBezTo>
                    <a:cubicBezTo>
                      <a:pt x="259794" y="294922"/>
                      <a:pt x="257157" y="294922"/>
                      <a:pt x="255838" y="296239"/>
                    </a:cubicBezTo>
                    <a:cubicBezTo>
                      <a:pt x="255838" y="296239"/>
                      <a:pt x="255838" y="296239"/>
                      <a:pt x="240013" y="319939"/>
                    </a:cubicBezTo>
                    <a:cubicBezTo>
                      <a:pt x="236057" y="321255"/>
                      <a:pt x="232101" y="322572"/>
                      <a:pt x="228144" y="323889"/>
                    </a:cubicBezTo>
                    <a:cubicBezTo>
                      <a:pt x="228144" y="323889"/>
                      <a:pt x="228144" y="323889"/>
                      <a:pt x="242651" y="302822"/>
                    </a:cubicBezTo>
                    <a:cubicBezTo>
                      <a:pt x="243969" y="301506"/>
                      <a:pt x="243969" y="297556"/>
                      <a:pt x="242651" y="296239"/>
                    </a:cubicBezTo>
                    <a:cubicBezTo>
                      <a:pt x="241332" y="294922"/>
                      <a:pt x="238694" y="294922"/>
                      <a:pt x="237376" y="296239"/>
                    </a:cubicBezTo>
                    <a:cubicBezTo>
                      <a:pt x="237376" y="296239"/>
                      <a:pt x="237376" y="296239"/>
                      <a:pt x="214957" y="329155"/>
                    </a:cubicBezTo>
                    <a:cubicBezTo>
                      <a:pt x="211001" y="330472"/>
                      <a:pt x="207044" y="330472"/>
                      <a:pt x="204407" y="331788"/>
                    </a:cubicBezTo>
                    <a:cubicBezTo>
                      <a:pt x="204407" y="331788"/>
                      <a:pt x="204407" y="331788"/>
                      <a:pt x="224188" y="302822"/>
                    </a:cubicBezTo>
                    <a:cubicBezTo>
                      <a:pt x="225507" y="302822"/>
                      <a:pt x="225507" y="301506"/>
                      <a:pt x="225507" y="300189"/>
                    </a:cubicBezTo>
                    <a:cubicBezTo>
                      <a:pt x="276938" y="277806"/>
                      <a:pt x="312544" y="226458"/>
                      <a:pt x="312544" y="167210"/>
                    </a:cubicBezTo>
                    <a:cubicBezTo>
                      <a:pt x="312544" y="88213"/>
                      <a:pt x="247926" y="22382"/>
                      <a:pt x="167482" y="22382"/>
                    </a:cubicBezTo>
                    <a:cubicBezTo>
                      <a:pt x="87037" y="22382"/>
                      <a:pt x="22419" y="88213"/>
                      <a:pt x="22419" y="167210"/>
                    </a:cubicBezTo>
                    <a:cubicBezTo>
                      <a:pt x="22419" y="226458"/>
                      <a:pt x="56706" y="276490"/>
                      <a:pt x="108137" y="300189"/>
                    </a:cubicBezTo>
                    <a:cubicBezTo>
                      <a:pt x="108137" y="300189"/>
                      <a:pt x="108137" y="300189"/>
                      <a:pt x="93631" y="318622"/>
                    </a:cubicBezTo>
                    <a:cubicBezTo>
                      <a:pt x="92312" y="317305"/>
                      <a:pt x="89675" y="315989"/>
                      <a:pt x="88356" y="315989"/>
                    </a:cubicBezTo>
                    <a:cubicBezTo>
                      <a:pt x="88356" y="315989"/>
                      <a:pt x="88356" y="315989"/>
                      <a:pt x="96269" y="302822"/>
                    </a:cubicBezTo>
                    <a:cubicBezTo>
                      <a:pt x="97587" y="301506"/>
                      <a:pt x="97587" y="297556"/>
                      <a:pt x="96269" y="296239"/>
                    </a:cubicBezTo>
                    <a:cubicBezTo>
                      <a:pt x="94950" y="294922"/>
                      <a:pt x="92312" y="294922"/>
                      <a:pt x="90994" y="296239"/>
                    </a:cubicBezTo>
                    <a:cubicBezTo>
                      <a:pt x="90994" y="296239"/>
                      <a:pt x="90994" y="296239"/>
                      <a:pt x="80444" y="312039"/>
                    </a:cubicBezTo>
                    <a:cubicBezTo>
                      <a:pt x="79125" y="310722"/>
                      <a:pt x="76487" y="309405"/>
                      <a:pt x="75169" y="308089"/>
                    </a:cubicBezTo>
                    <a:cubicBezTo>
                      <a:pt x="75169" y="308089"/>
                      <a:pt x="75169" y="308089"/>
                      <a:pt x="79125" y="302822"/>
                    </a:cubicBezTo>
                    <a:cubicBezTo>
                      <a:pt x="80444" y="301506"/>
                      <a:pt x="79125" y="297556"/>
                      <a:pt x="77806" y="296239"/>
                    </a:cubicBezTo>
                    <a:cubicBezTo>
                      <a:pt x="76487" y="294922"/>
                      <a:pt x="75169" y="294922"/>
                      <a:pt x="73850" y="296239"/>
                    </a:cubicBezTo>
                    <a:cubicBezTo>
                      <a:pt x="73850" y="296239"/>
                      <a:pt x="73850" y="296239"/>
                      <a:pt x="68575" y="302822"/>
                    </a:cubicBezTo>
                    <a:cubicBezTo>
                      <a:pt x="65937" y="301506"/>
                      <a:pt x="63300" y="298872"/>
                      <a:pt x="60662" y="297556"/>
                    </a:cubicBezTo>
                    <a:cubicBezTo>
                      <a:pt x="60662" y="296239"/>
                      <a:pt x="60662" y="296239"/>
                      <a:pt x="60662" y="296239"/>
                    </a:cubicBezTo>
                    <a:cubicBezTo>
                      <a:pt x="59344" y="294922"/>
                      <a:pt x="59344" y="294922"/>
                      <a:pt x="58025" y="294922"/>
                    </a:cubicBezTo>
                    <a:cubicBezTo>
                      <a:pt x="22419" y="264640"/>
                      <a:pt x="0" y="218559"/>
                      <a:pt x="0" y="167210"/>
                    </a:cubicBezTo>
                    <a:cubicBezTo>
                      <a:pt x="0" y="75047"/>
                      <a:pt x="75169" y="0"/>
                      <a:pt x="16748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íślíḋè-任意多边形: 形状 273"/>
              <p:cNvSpPr>
                <a:spLocks/>
              </p:cNvSpPr>
              <p:nvPr/>
            </p:nvSpPr>
            <p:spPr bwMode="auto">
              <a:xfrm>
                <a:off x="6608763" y="4133850"/>
                <a:ext cx="3175" cy="17463"/>
              </a:xfrm>
              <a:custGeom>
                <a:avLst/>
                <a:gdLst>
                  <a:gd name="T0" fmla="*/ 1 w 1"/>
                  <a:gd name="T1" fmla="*/ 5 h 5"/>
                  <a:gd name="T2" fmla="*/ 1 w 1"/>
                  <a:gd name="T3" fmla="*/ 5 h 5"/>
                  <a:gd name="T4" fmla="*/ 1 w 1"/>
                  <a:gd name="T5" fmla="*/ 5 h 5"/>
                  <a:gd name="T6" fmla="*/ 1 w 1"/>
                  <a:gd name="T7" fmla="*/ 4 h 5"/>
                  <a:gd name="T8" fmla="*/ 1 w 1"/>
                  <a:gd name="T9" fmla="*/ 4 h 5"/>
                  <a:gd name="T10" fmla="*/ 1 w 1"/>
                  <a:gd name="T11" fmla="*/ 4 h 5"/>
                  <a:gd name="T12" fmla="*/ 1 w 1"/>
                  <a:gd name="T13" fmla="*/ 4 h 5"/>
                  <a:gd name="T14" fmla="*/ 1 w 1"/>
                  <a:gd name="T15" fmla="*/ 4 h 5"/>
                  <a:gd name="T16" fmla="*/ 1 w 1"/>
                  <a:gd name="T17" fmla="*/ 4 h 5"/>
                  <a:gd name="T18" fmla="*/ 1 w 1"/>
                  <a:gd name="T19" fmla="*/ 3 h 5"/>
                  <a:gd name="T20" fmla="*/ 1 w 1"/>
                  <a:gd name="T21" fmla="*/ 4 h 5"/>
                  <a:gd name="T22" fmla="*/ 1 w 1"/>
                  <a:gd name="T23" fmla="*/ 3 h 5"/>
                  <a:gd name="T24" fmla="*/ 1 w 1"/>
                  <a:gd name="T25" fmla="*/ 3 h 5"/>
                  <a:gd name="T26" fmla="*/ 1 w 1"/>
                  <a:gd name="T27" fmla="*/ 3 h 5"/>
                  <a:gd name="T28" fmla="*/ 1 w 1"/>
                  <a:gd name="T29" fmla="*/ 3 h 5"/>
                  <a:gd name="T30" fmla="*/ 0 w 1"/>
                  <a:gd name="T31" fmla="*/ 2 h 5"/>
                  <a:gd name="T32" fmla="*/ 1 w 1"/>
                  <a:gd name="T33" fmla="*/ 3 h 5"/>
                  <a:gd name="T34" fmla="*/ 0 w 1"/>
                  <a:gd name="T35" fmla="*/ 2 h 5"/>
                  <a:gd name="T36" fmla="*/ 0 w 1"/>
                  <a:gd name="T37" fmla="*/ 1 h 5"/>
                  <a:gd name="T38" fmla="*/ 0 w 1"/>
                  <a:gd name="T39" fmla="*/ 2 h 5"/>
                  <a:gd name="T40" fmla="*/ 0 w 1"/>
                  <a:gd name="T41" fmla="*/ 1 h 5"/>
                  <a:gd name="T42" fmla="*/ 0 w 1"/>
                  <a:gd name="T43" fmla="*/ 1 h 5"/>
                  <a:gd name="T44" fmla="*/ 0 w 1"/>
                  <a:gd name="T45" fmla="*/ 1 h 5"/>
                  <a:gd name="T46" fmla="*/ 0 w 1"/>
                  <a:gd name="T47" fmla="*/ 1 h 5"/>
                  <a:gd name="T48" fmla="*/ 0 w 1"/>
                  <a:gd name="T49" fmla="*/ 1 h 5"/>
                  <a:gd name="T50" fmla="*/ 0 w 1"/>
                  <a:gd name="T51" fmla="*/ 1 h 5"/>
                  <a:gd name="T52" fmla="*/ 0 w 1"/>
                  <a:gd name="T53" fmla="*/ 1 h 5"/>
                  <a:gd name="T54" fmla="*/ 0 w 1"/>
                  <a:gd name="T55" fmla="*/ 0 h 5"/>
                  <a:gd name="T56" fmla="*/ 0 w 1"/>
                  <a:gd name="T57" fmla="*/ 0 h 5"/>
                  <a:gd name="T58" fmla="*/ 0 w 1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" h="5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A5A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6" name="íślíḋè-任意多边形: 形状 358"/>
              <p:cNvSpPr>
                <a:spLocks/>
              </p:cNvSpPr>
              <p:nvPr/>
            </p:nvSpPr>
            <p:spPr bwMode="auto">
              <a:xfrm>
                <a:off x="5099460" y="3881231"/>
                <a:ext cx="413520" cy="411578"/>
              </a:xfrm>
              <a:custGeom>
                <a:avLst/>
                <a:gdLst>
                  <a:gd name="connsiteX0" fmla="*/ 210684 w 338138"/>
                  <a:gd name="connsiteY0" fmla="*/ 177800 h 336550"/>
                  <a:gd name="connsiteX1" fmla="*/ 207963 w 338138"/>
                  <a:gd name="connsiteY1" fmla="*/ 181928 h 336550"/>
                  <a:gd name="connsiteX2" fmla="*/ 207963 w 338138"/>
                  <a:gd name="connsiteY2" fmla="*/ 195686 h 336550"/>
                  <a:gd name="connsiteX3" fmla="*/ 210684 w 338138"/>
                  <a:gd name="connsiteY3" fmla="*/ 198438 h 336550"/>
                  <a:gd name="connsiteX4" fmla="*/ 243342 w 338138"/>
                  <a:gd name="connsiteY4" fmla="*/ 198438 h 336550"/>
                  <a:gd name="connsiteX5" fmla="*/ 246063 w 338138"/>
                  <a:gd name="connsiteY5" fmla="*/ 195686 h 336550"/>
                  <a:gd name="connsiteX6" fmla="*/ 246063 w 338138"/>
                  <a:gd name="connsiteY6" fmla="*/ 181928 h 336550"/>
                  <a:gd name="connsiteX7" fmla="*/ 243342 w 338138"/>
                  <a:gd name="connsiteY7" fmla="*/ 177800 h 336550"/>
                  <a:gd name="connsiteX8" fmla="*/ 210684 w 338138"/>
                  <a:gd name="connsiteY8" fmla="*/ 177800 h 336550"/>
                  <a:gd name="connsiteX9" fmla="*/ 94796 w 338138"/>
                  <a:gd name="connsiteY9" fmla="*/ 177800 h 336550"/>
                  <a:gd name="connsiteX10" fmla="*/ 92075 w 338138"/>
                  <a:gd name="connsiteY10" fmla="*/ 181928 h 336550"/>
                  <a:gd name="connsiteX11" fmla="*/ 92075 w 338138"/>
                  <a:gd name="connsiteY11" fmla="*/ 195686 h 336550"/>
                  <a:gd name="connsiteX12" fmla="*/ 94796 w 338138"/>
                  <a:gd name="connsiteY12" fmla="*/ 198438 h 336550"/>
                  <a:gd name="connsiteX13" fmla="*/ 127454 w 338138"/>
                  <a:gd name="connsiteY13" fmla="*/ 198438 h 336550"/>
                  <a:gd name="connsiteX14" fmla="*/ 130175 w 338138"/>
                  <a:gd name="connsiteY14" fmla="*/ 195686 h 336550"/>
                  <a:gd name="connsiteX15" fmla="*/ 130175 w 338138"/>
                  <a:gd name="connsiteY15" fmla="*/ 181928 h 336550"/>
                  <a:gd name="connsiteX16" fmla="*/ 127454 w 338138"/>
                  <a:gd name="connsiteY16" fmla="*/ 177800 h 336550"/>
                  <a:gd name="connsiteX17" fmla="*/ 94796 w 338138"/>
                  <a:gd name="connsiteY17" fmla="*/ 177800 h 336550"/>
                  <a:gd name="connsiteX18" fmla="*/ 120651 w 338138"/>
                  <a:gd name="connsiteY18" fmla="*/ 107950 h 336550"/>
                  <a:gd name="connsiteX19" fmla="*/ 106363 w 338138"/>
                  <a:gd name="connsiteY19" fmla="*/ 144463 h 336550"/>
                  <a:gd name="connsiteX20" fmla="*/ 231776 w 338138"/>
                  <a:gd name="connsiteY20" fmla="*/ 144463 h 336550"/>
                  <a:gd name="connsiteX21" fmla="*/ 217488 w 338138"/>
                  <a:gd name="connsiteY21" fmla="*/ 107950 h 336550"/>
                  <a:gd name="connsiteX22" fmla="*/ 117596 w 338138"/>
                  <a:gd name="connsiteY22" fmla="*/ 88900 h 336550"/>
                  <a:gd name="connsiteX23" fmla="*/ 220543 w 338138"/>
                  <a:gd name="connsiteY23" fmla="*/ 88900 h 336550"/>
                  <a:gd name="connsiteX24" fmla="*/ 240341 w 338138"/>
                  <a:gd name="connsiteY24" fmla="*/ 102065 h 336550"/>
                  <a:gd name="connsiteX25" fmla="*/ 256179 w 338138"/>
                  <a:gd name="connsiteY25" fmla="*/ 138925 h 336550"/>
                  <a:gd name="connsiteX26" fmla="*/ 258819 w 338138"/>
                  <a:gd name="connsiteY26" fmla="*/ 133660 h 336550"/>
                  <a:gd name="connsiteX27" fmla="*/ 261459 w 338138"/>
                  <a:gd name="connsiteY27" fmla="*/ 131027 h 336550"/>
                  <a:gd name="connsiteX28" fmla="*/ 279936 w 338138"/>
                  <a:gd name="connsiteY28" fmla="*/ 131027 h 336550"/>
                  <a:gd name="connsiteX29" fmla="*/ 282576 w 338138"/>
                  <a:gd name="connsiteY29" fmla="*/ 134976 h 336550"/>
                  <a:gd name="connsiteX30" fmla="*/ 282576 w 338138"/>
                  <a:gd name="connsiteY30" fmla="*/ 149457 h 336550"/>
                  <a:gd name="connsiteX31" fmla="*/ 279936 w 338138"/>
                  <a:gd name="connsiteY31" fmla="*/ 152090 h 336550"/>
                  <a:gd name="connsiteX32" fmla="*/ 262778 w 338138"/>
                  <a:gd name="connsiteY32" fmla="*/ 152090 h 336550"/>
                  <a:gd name="connsiteX33" fmla="*/ 270697 w 338138"/>
                  <a:gd name="connsiteY33" fmla="*/ 169204 h 336550"/>
                  <a:gd name="connsiteX34" fmla="*/ 273337 w 338138"/>
                  <a:gd name="connsiteY34" fmla="*/ 178420 h 336550"/>
                  <a:gd name="connsiteX35" fmla="*/ 273337 w 338138"/>
                  <a:gd name="connsiteY35" fmla="*/ 211331 h 336550"/>
                  <a:gd name="connsiteX36" fmla="*/ 257499 w 338138"/>
                  <a:gd name="connsiteY36" fmla="*/ 231078 h 336550"/>
                  <a:gd name="connsiteX37" fmla="*/ 257499 w 338138"/>
                  <a:gd name="connsiteY37" fmla="*/ 244243 h 336550"/>
                  <a:gd name="connsiteX38" fmla="*/ 250900 w 338138"/>
                  <a:gd name="connsiteY38" fmla="*/ 250825 h 336550"/>
                  <a:gd name="connsiteX39" fmla="*/ 229782 w 338138"/>
                  <a:gd name="connsiteY39" fmla="*/ 250825 h 336550"/>
                  <a:gd name="connsiteX40" fmla="*/ 223183 w 338138"/>
                  <a:gd name="connsiteY40" fmla="*/ 244243 h 336550"/>
                  <a:gd name="connsiteX41" fmla="*/ 223183 w 338138"/>
                  <a:gd name="connsiteY41" fmla="*/ 232395 h 336550"/>
                  <a:gd name="connsiteX42" fmla="*/ 114956 w 338138"/>
                  <a:gd name="connsiteY42" fmla="*/ 232395 h 336550"/>
                  <a:gd name="connsiteX43" fmla="*/ 114956 w 338138"/>
                  <a:gd name="connsiteY43" fmla="*/ 244243 h 336550"/>
                  <a:gd name="connsiteX44" fmla="*/ 108357 w 338138"/>
                  <a:gd name="connsiteY44" fmla="*/ 250825 h 336550"/>
                  <a:gd name="connsiteX45" fmla="*/ 87239 w 338138"/>
                  <a:gd name="connsiteY45" fmla="*/ 250825 h 336550"/>
                  <a:gd name="connsiteX46" fmla="*/ 80640 w 338138"/>
                  <a:gd name="connsiteY46" fmla="*/ 244243 h 336550"/>
                  <a:gd name="connsiteX47" fmla="*/ 80640 w 338138"/>
                  <a:gd name="connsiteY47" fmla="*/ 231078 h 336550"/>
                  <a:gd name="connsiteX48" fmla="*/ 64802 w 338138"/>
                  <a:gd name="connsiteY48" fmla="*/ 211331 h 336550"/>
                  <a:gd name="connsiteX49" fmla="*/ 64802 w 338138"/>
                  <a:gd name="connsiteY49" fmla="*/ 178420 h 336550"/>
                  <a:gd name="connsiteX50" fmla="*/ 67442 w 338138"/>
                  <a:gd name="connsiteY50" fmla="*/ 169204 h 336550"/>
                  <a:gd name="connsiteX51" fmla="*/ 75361 w 338138"/>
                  <a:gd name="connsiteY51" fmla="*/ 152090 h 336550"/>
                  <a:gd name="connsiteX52" fmla="*/ 58203 w 338138"/>
                  <a:gd name="connsiteY52" fmla="*/ 152090 h 336550"/>
                  <a:gd name="connsiteX53" fmla="*/ 55563 w 338138"/>
                  <a:gd name="connsiteY53" fmla="*/ 149457 h 336550"/>
                  <a:gd name="connsiteX54" fmla="*/ 55563 w 338138"/>
                  <a:gd name="connsiteY54" fmla="*/ 134976 h 336550"/>
                  <a:gd name="connsiteX55" fmla="*/ 58203 w 338138"/>
                  <a:gd name="connsiteY55" fmla="*/ 131027 h 336550"/>
                  <a:gd name="connsiteX56" fmla="*/ 76680 w 338138"/>
                  <a:gd name="connsiteY56" fmla="*/ 131027 h 336550"/>
                  <a:gd name="connsiteX57" fmla="*/ 79320 w 338138"/>
                  <a:gd name="connsiteY57" fmla="*/ 133660 h 336550"/>
                  <a:gd name="connsiteX58" fmla="*/ 81960 w 338138"/>
                  <a:gd name="connsiteY58" fmla="*/ 138925 h 336550"/>
                  <a:gd name="connsiteX59" fmla="*/ 97798 w 338138"/>
                  <a:gd name="connsiteY59" fmla="*/ 102065 h 336550"/>
                  <a:gd name="connsiteX60" fmla="*/ 117596 w 338138"/>
                  <a:gd name="connsiteY60" fmla="*/ 88900 h 336550"/>
                  <a:gd name="connsiteX61" fmla="*/ 69393 w 338138"/>
                  <a:gd name="connsiteY61" fmla="*/ 12700 h 336550"/>
                  <a:gd name="connsiteX62" fmla="*/ 12700 w 338138"/>
                  <a:gd name="connsiteY62" fmla="*/ 69392 h 336550"/>
                  <a:gd name="connsiteX63" fmla="*/ 12700 w 338138"/>
                  <a:gd name="connsiteY63" fmla="*/ 267158 h 336550"/>
                  <a:gd name="connsiteX64" fmla="*/ 69393 w 338138"/>
                  <a:gd name="connsiteY64" fmla="*/ 323850 h 336550"/>
                  <a:gd name="connsiteX65" fmla="*/ 267157 w 338138"/>
                  <a:gd name="connsiteY65" fmla="*/ 323850 h 336550"/>
                  <a:gd name="connsiteX66" fmla="*/ 323850 w 338138"/>
                  <a:gd name="connsiteY66" fmla="*/ 267158 h 336550"/>
                  <a:gd name="connsiteX67" fmla="*/ 323850 w 338138"/>
                  <a:gd name="connsiteY67" fmla="*/ 69392 h 336550"/>
                  <a:gd name="connsiteX68" fmla="*/ 267157 w 338138"/>
                  <a:gd name="connsiteY68" fmla="*/ 12700 h 336550"/>
                  <a:gd name="connsiteX69" fmla="*/ 69393 w 338138"/>
                  <a:gd name="connsiteY69" fmla="*/ 12700 h 336550"/>
                  <a:gd name="connsiteX70" fmla="*/ 70005 w 338138"/>
                  <a:gd name="connsiteY70" fmla="*/ 0 h 336550"/>
                  <a:gd name="connsiteX71" fmla="*/ 268133 w 338138"/>
                  <a:gd name="connsiteY71" fmla="*/ 0 h 336550"/>
                  <a:gd name="connsiteX72" fmla="*/ 338138 w 338138"/>
                  <a:gd name="connsiteY72" fmla="*/ 69676 h 336550"/>
                  <a:gd name="connsiteX73" fmla="*/ 338138 w 338138"/>
                  <a:gd name="connsiteY73" fmla="*/ 266874 h 336550"/>
                  <a:gd name="connsiteX74" fmla="*/ 268133 w 338138"/>
                  <a:gd name="connsiteY74" fmla="*/ 336550 h 336550"/>
                  <a:gd name="connsiteX75" fmla="*/ 70005 w 338138"/>
                  <a:gd name="connsiteY75" fmla="*/ 336550 h 336550"/>
                  <a:gd name="connsiteX76" fmla="*/ 0 w 338138"/>
                  <a:gd name="connsiteY76" fmla="*/ 266874 h 336550"/>
                  <a:gd name="connsiteX77" fmla="*/ 0 w 338138"/>
                  <a:gd name="connsiteY77" fmla="*/ 69676 h 336550"/>
                  <a:gd name="connsiteX78" fmla="*/ 70005 w 338138"/>
                  <a:gd name="connsiteY78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8138" h="336550">
                    <a:moveTo>
                      <a:pt x="210684" y="177800"/>
                    </a:moveTo>
                    <a:cubicBezTo>
                      <a:pt x="209324" y="177800"/>
                      <a:pt x="207963" y="179176"/>
                      <a:pt x="207963" y="181928"/>
                    </a:cubicBezTo>
                    <a:cubicBezTo>
                      <a:pt x="207963" y="181928"/>
                      <a:pt x="207963" y="181928"/>
                      <a:pt x="207963" y="195686"/>
                    </a:cubicBezTo>
                    <a:cubicBezTo>
                      <a:pt x="207963" y="197062"/>
                      <a:pt x="209324" y="198438"/>
                      <a:pt x="210684" y="198438"/>
                    </a:cubicBezTo>
                    <a:cubicBezTo>
                      <a:pt x="210684" y="198438"/>
                      <a:pt x="210684" y="198438"/>
                      <a:pt x="243342" y="198438"/>
                    </a:cubicBezTo>
                    <a:cubicBezTo>
                      <a:pt x="244702" y="198438"/>
                      <a:pt x="246063" y="197062"/>
                      <a:pt x="246063" y="195686"/>
                    </a:cubicBezTo>
                    <a:lnTo>
                      <a:pt x="246063" y="181928"/>
                    </a:lnTo>
                    <a:cubicBezTo>
                      <a:pt x="246063" y="179176"/>
                      <a:pt x="244702" y="177800"/>
                      <a:pt x="243342" y="177800"/>
                    </a:cubicBezTo>
                    <a:cubicBezTo>
                      <a:pt x="243342" y="177800"/>
                      <a:pt x="243342" y="177800"/>
                      <a:pt x="210684" y="177800"/>
                    </a:cubicBezTo>
                    <a:close/>
                    <a:moveTo>
                      <a:pt x="94796" y="177800"/>
                    </a:moveTo>
                    <a:cubicBezTo>
                      <a:pt x="93436" y="177800"/>
                      <a:pt x="92075" y="179176"/>
                      <a:pt x="92075" y="181928"/>
                    </a:cubicBezTo>
                    <a:cubicBezTo>
                      <a:pt x="92075" y="181928"/>
                      <a:pt x="92075" y="181928"/>
                      <a:pt x="92075" y="195686"/>
                    </a:cubicBezTo>
                    <a:cubicBezTo>
                      <a:pt x="92075" y="197062"/>
                      <a:pt x="93436" y="198438"/>
                      <a:pt x="94796" y="198438"/>
                    </a:cubicBezTo>
                    <a:cubicBezTo>
                      <a:pt x="94796" y="198438"/>
                      <a:pt x="94796" y="198438"/>
                      <a:pt x="127454" y="198438"/>
                    </a:cubicBezTo>
                    <a:cubicBezTo>
                      <a:pt x="128814" y="198438"/>
                      <a:pt x="130175" y="197062"/>
                      <a:pt x="130175" y="195686"/>
                    </a:cubicBezTo>
                    <a:lnTo>
                      <a:pt x="130175" y="181928"/>
                    </a:lnTo>
                    <a:cubicBezTo>
                      <a:pt x="130175" y="179176"/>
                      <a:pt x="128814" y="177800"/>
                      <a:pt x="127454" y="177800"/>
                    </a:cubicBezTo>
                    <a:cubicBezTo>
                      <a:pt x="127454" y="177800"/>
                      <a:pt x="127454" y="177800"/>
                      <a:pt x="94796" y="177800"/>
                    </a:cubicBezTo>
                    <a:close/>
                    <a:moveTo>
                      <a:pt x="120651" y="107950"/>
                    </a:moveTo>
                    <a:lnTo>
                      <a:pt x="106363" y="144463"/>
                    </a:lnTo>
                    <a:lnTo>
                      <a:pt x="231776" y="144463"/>
                    </a:lnTo>
                    <a:lnTo>
                      <a:pt x="217488" y="107950"/>
                    </a:lnTo>
                    <a:close/>
                    <a:moveTo>
                      <a:pt x="117596" y="88900"/>
                    </a:moveTo>
                    <a:cubicBezTo>
                      <a:pt x="117596" y="88900"/>
                      <a:pt x="117596" y="88900"/>
                      <a:pt x="220543" y="88900"/>
                    </a:cubicBezTo>
                    <a:cubicBezTo>
                      <a:pt x="229782" y="88900"/>
                      <a:pt x="237701" y="94166"/>
                      <a:pt x="240341" y="102065"/>
                    </a:cubicBezTo>
                    <a:cubicBezTo>
                      <a:pt x="240341" y="102065"/>
                      <a:pt x="240341" y="102065"/>
                      <a:pt x="256179" y="138925"/>
                    </a:cubicBezTo>
                    <a:cubicBezTo>
                      <a:pt x="256179" y="138925"/>
                      <a:pt x="256179" y="138925"/>
                      <a:pt x="258819" y="133660"/>
                    </a:cubicBezTo>
                    <a:cubicBezTo>
                      <a:pt x="258819" y="132343"/>
                      <a:pt x="260139" y="131027"/>
                      <a:pt x="261459" y="131027"/>
                    </a:cubicBezTo>
                    <a:cubicBezTo>
                      <a:pt x="261459" y="131027"/>
                      <a:pt x="261459" y="131027"/>
                      <a:pt x="279936" y="131027"/>
                    </a:cubicBezTo>
                    <a:cubicBezTo>
                      <a:pt x="281256" y="131027"/>
                      <a:pt x="282576" y="132343"/>
                      <a:pt x="282576" y="134976"/>
                    </a:cubicBezTo>
                    <a:cubicBezTo>
                      <a:pt x="282576" y="134976"/>
                      <a:pt x="282576" y="134976"/>
                      <a:pt x="282576" y="149457"/>
                    </a:cubicBezTo>
                    <a:cubicBezTo>
                      <a:pt x="282576" y="150774"/>
                      <a:pt x="281256" y="152090"/>
                      <a:pt x="279936" y="152090"/>
                    </a:cubicBezTo>
                    <a:cubicBezTo>
                      <a:pt x="279936" y="152090"/>
                      <a:pt x="279936" y="152090"/>
                      <a:pt x="262778" y="152090"/>
                    </a:cubicBezTo>
                    <a:cubicBezTo>
                      <a:pt x="262778" y="152090"/>
                      <a:pt x="262778" y="152090"/>
                      <a:pt x="270697" y="169204"/>
                    </a:cubicBezTo>
                    <a:cubicBezTo>
                      <a:pt x="273337" y="171837"/>
                      <a:pt x="273337" y="175786"/>
                      <a:pt x="273337" y="178420"/>
                    </a:cubicBezTo>
                    <a:cubicBezTo>
                      <a:pt x="273337" y="178420"/>
                      <a:pt x="273337" y="178420"/>
                      <a:pt x="273337" y="211331"/>
                    </a:cubicBezTo>
                    <a:cubicBezTo>
                      <a:pt x="273337" y="220546"/>
                      <a:pt x="266738" y="229762"/>
                      <a:pt x="257499" y="231078"/>
                    </a:cubicBezTo>
                    <a:cubicBezTo>
                      <a:pt x="257499" y="231078"/>
                      <a:pt x="257499" y="231078"/>
                      <a:pt x="257499" y="244243"/>
                    </a:cubicBezTo>
                    <a:cubicBezTo>
                      <a:pt x="257499" y="248192"/>
                      <a:pt x="254859" y="250825"/>
                      <a:pt x="250900" y="250825"/>
                    </a:cubicBezTo>
                    <a:cubicBezTo>
                      <a:pt x="250900" y="250825"/>
                      <a:pt x="250900" y="250825"/>
                      <a:pt x="229782" y="250825"/>
                    </a:cubicBezTo>
                    <a:cubicBezTo>
                      <a:pt x="225823" y="250825"/>
                      <a:pt x="223183" y="248192"/>
                      <a:pt x="223183" y="244243"/>
                    </a:cubicBezTo>
                    <a:cubicBezTo>
                      <a:pt x="223183" y="244243"/>
                      <a:pt x="223183" y="244243"/>
                      <a:pt x="223183" y="232395"/>
                    </a:cubicBezTo>
                    <a:cubicBezTo>
                      <a:pt x="223183" y="232395"/>
                      <a:pt x="223183" y="232395"/>
                      <a:pt x="114956" y="232395"/>
                    </a:cubicBezTo>
                    <a:cubicBezTo>
                      <a:pt x="114956" y="232395"/>
                      <a:pt x="114956" y="232395"/>
                      <a:pt x="114956" y="244243"/>
                    </a:cubicBezTo>
                    <a:cubicBezTo>
                      <a:pt x="114956" y="248192"/>
                      <a:pt x="112316" y="250825"/>
                      <a:pt x="108357" y="250825"/>
                    </a:cubicBezTo>
                    <a:cubicBezTo>
                      <a:pt x="108357" y="250825"/>
                      <a:pt x="108357" y="250825"/>
                      <a:pt x="87239" y="250825"/>
                    </a:cubicBezTo>
                    <a:cubicBezTo>
                      <a:pt x="83280" y="250825"/>
                      <a:pt x="80640" y="248192"/>
                      <a:pt x="80640" y="244243"/>
                    </a:cubicBezTo>
                    <a:cubicBezTo>
                      <a:pt x="80640" y="244243"/>
                      <a:pt x="80640" y="244243"/>
                      <a:pt x="80640" y="231078"/>
                    </a:cubicBezTo>
                    <a:cubicBezTo>
                      <a:pt x="71401" y="229762"/>
                      <a:pt x="64802" y="220546"/>
                      <a:pt x="64802" y="211331"/>
                    </a:cubicBezTo>
                    <a:cubicBezTo>
                      <a:pt x="64802" y="211331"/>
                      <a:pt x="64802" y="211331"/>
                      <a:pt x="64802" y="178420"/>
                    </a:cubicBezTo>
                    <a:cubicBezTo>
                      <a:pt x="64802" y="175786"/>
                      <a:pt x="64802" y="171837"/>
                      <a:pt x="67442" y="169204"/>
                    </a:cubicBezTo>
                    <a:cubicBezTo>
                      <a:pt x="67442" y="169204"/>
                      <a:pt x="67442" y="169204"/>
                      <a:pt x="75361" y="152090"/>
                    </a:cubicBezTo>
                    <a:cubicBezTo>
                      <a:pt x="75361" y="152090"/>
                      <a:pt x="75361" y="152090"/>
                      <a:pt x="58203" y="152090"/>
                    </a:cubicBezTo>
                    <a:cubicBezTo>
                      <a:pt x="56883" y="152090"/>
                      <a:pt x="55563" y="150774"/>
                      <a:pt x="55563" y="149457"/>
                    </a:cubicBezTo>
                    <a:cubicBezTo>
                      <a:pt x="55563" y="149457"/>
                      <a:pt x="55563" y="149457"/>
                      <a:pt x="55563" y="134976"/>
                    </a:cubicBezTo>
                    <a:cubicBezTo>
                      <a:pt x="55563" y="132343"/>
                      <a:pt x="56883" y="131027"/>
                      <a:pt x="58203" y="131027"/>
                    </a:cubicBezTo>
                    <a:cubicBezTo>
                      <a:pt x="58203" y="131027"/>
                      <a:pt x="58203" y="131027"/>
                      <a:pt x="76680" y="131027"/>
                    </a:cubicBezTo>
                    <a:cubicBezTo>
                      <a:pt x="78000" y="131027"/>
                      <a:pt x="79320" y="132343"/>
                      <a:pt x="79320" y="133660"/>
                    </a:cubicBezTo>
                    <a:cubicBezTo>
                      <a:pt x="79320" y="133660"/>
                      <a:pt x="79320" y="133660"/>
                      <a:pt x="81960" y="138925"/>
                    </a:cubicBezTo>
                    <a:cubicBezTo>
                      <a:pt x="81960" y="138925"/>
                      <a:pt x="81960" y="138925"/>
                      <a:pt x="97798" y="102065"/>
                    </a:cubicBezTo>
                    <a:cubicBezTo>
                      <a:pt x="100438" y="94166"/>
                      <a:pt x="108357" y="88900"/>
                      <a:pt x="117596" y="88900"/>
                    </a:cubicBezTo>
                    <a:close/>
                    <a:moveTo>
                      <a:pt x="69393" y="12700"/>
                    </a:moveTo>
                    <a:cubicBezTo>
                      <a:pt x="37750" y="12700"/>
                      <a:pt x="12700" y="37750"/>
                      <a:pt x="12700" y="69392"/>
                    </a:cubicBezTo>
                    <a:cubicBezTo>
                      <a:pt x="12700" y="69392"/>
                      <a:pt x="12700" y="69392"/>
                      <a:pt x="12700" y="267158"/>
                    </a:cubicBezTo>
                    <a:cubicBezTo>
                      <a:pt x="12700" y="298800"/>
                      <a:pt x="37750" y="323850"/>
                      <a:pt x="69393" y="323850"/>
                    </a:cubicBezTo>
                    <a:cubicBezTo>
                      <a:pt x="69393" y="323850"/>
                      <a:pt x="69393" y="323850"/>
                      <a:pt x="267157" y="323850"/>
                    </a:cubicBezTo>
                    <a:cubicBezTo>
                      <a:pt x="298800" y="323850"/>
                      <a:pt x="323850" y="298800"/>
                      <a:pt x="323850" y="267158"/>
                    </a:cubicBezTo>
                    <a:lnTo>
                      <a:pt x="323850" y="69392"/>
                    </a:lnTo>
                    <a:cubicBezTo>
                      <a:pt x="323850" y="37750"/>
                      <a:pt x="298800" y="12700"/>
                      <a:pt x="267157" y="12700"/>
                    </a:cubicBezTo>
                    <a:cubicBezTo>
                      <a:pt x="267157" y="12700"/>
                      <a:pt x="267157" y="12700"/>
                      <a:pt x="69393" y="12700"/>
                    </a:cubicBezTo>
                    <a:close/>
                    <a:moveTo>
                      <a:pt x="70005" y="0"/>
                    </a:moveTo>
                    <a:cubicBezTo>
                      <a:pt x="70005" y="0"/>
                      <a:pt x="70005" y="0"/>
                      <a:pt x="268133" y="0"/>
                    </a:cubicBezTo>
                    <a:cubicBezTo>
                      <a:pt x="306438" y="0"/>
                      <a:pt x="338138" y="31551"/>
                      <a:pt x="338138" y="69676"/>
                    </a:cubicBezTo>
                    <a:cubicBezTo>
                      <a:pt x="338138" y="69676"/>
                      <a:pt x="338138" y="69676"/>
                      <a:pt x="338138" y="266874"/>
                    </a:cubicBezTo>
                    <a:cubicBezTo>
                      <a:pt x="338138" y="304999"/>
                      <a:pt x="306438" y="336550"/>
                      <a:pt x="268133" y="336550"/>
                    </a:cubicBezTo>
                    <a:cubicBezTo>
                      <a:pt x="268133" y="336550"/>
                      <a:pt x="268133" y="336550"/>
                      <a:pt x="70005" y="336550"/>
                    </a:cubicBezTo>
                    <a:cubicBezTo>
                      <a:pt x="31700" y="336550"/>
                      <a:pt x="0" y="304999"/>
                      <a:pt x="0" y="266874"/>
                    </a:cubicBezTo>
                    <a:cubicBezTo>
                      <a:pt x="0" y="266874"/>
                      <a:pt x="0" y="266874"/>
                      <a:pt x="0" y="69676"/>
                    </a:cubicBezTo>
                    <a:cubicBezTo>
                      <a:pt x="0" y="31551"/>
                      <a:pt x="31700" y="0"/>
                      <a:pt x="700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89466" y="2359242"/>
              <a:ext cx="9613068" cy="2251276"/>
              <a:chOff x="1307468" y="2624665"/>
              <a:chExt cx="9613068" cy="2251276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8170814" y="2624665"/>
                <a:ext cx="2749722" cy="2251276"/>
                <a:chOff x="8170814" y="1912116"/>
                <a:chExt cx="2749722" cy="2251276"/>
              </a:xfrm>
            </p:grpSpPr>
            <p:grpSp>
              <p:nvGrpSpPr>
                <p:cNvPr id="20" name="组合 19"/>
                <p:cNvGrpSpPr/>
                <p:nvPr/>
              </p:nvGrpSpPr>
              <p:grpSpPr>
                <a:xfrm>
                  <a:off x="8170814" y="1912116"/>
                  <a:ext cx="2611177" cy="2251276"/>
                  <a:chOff x="1193500" y="1491637"/>
                  <a:chExt cx="3761195" cy="2251276"/>
                </a:xfrm>
              </p:grpSpPr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1193500" y="1491637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26" name="íślíḋè-文本框 377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7" name="íślíḋè-Rectangle 2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>
                          <a:solidFill>
                            <a:schemeClr val="accent2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23" name="组合 22"/>
                  <p:cNvGrpSpPr/>
                  <p:nvPr/>
                </p:nvGrpSpPr>
                <p:grpSpPr>
                  <a:xfrm>
                    <a:off x="1193500" y="2815545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24" name="íślíḋè-文本框 375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5" name="íślíḋè-Rectangle 22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>
                          <a:solidFill>
                            <a:schemeClr val="accent4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21" name="íślíḋè-Straight Connector 18"/>
                <p:cNvCxnSpPr/>
                <p:nvPr/>
              </p:nvCxnSpPr>
              <p:spPr>
                <a:xfrm>
                  <a:off x="8472264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组合 10"/>
              <p:cNvGrpSpPr/>
              <p:nvPr/>
            </p:nvGrpSpPr>
            <p:grpSpPr>
              <a:xfrm>
                <a:off x="1307468" y="2624665"/>
                <a:ext cx="2713719" cy="2251276"/>
                <a:chOff x="1307468" y="1697288"/>
                <a:chExt cx="2713719" cy="2251276"/>
              </a:xfrm>
            </p:grpSpPr>
            <p:grpSp>
              <p:nvGrpSpPr>
                <p:cNvPr id="12" name="组合 11"/>
                <p:cNvGrpSpPr/>
                <p:nvPr/>
              </p:nvGrpSpPr>
              <p:grpSpPr>
                <a:xfrm>
                  <a:off x="1410010" y="1697288"/>
                  <a:ext cx="2611177" cy="2251276"/>
                  <a:chOff x="1193500" y="1491637"/>
                  <a:chExt cx="3761195" cy="2251276"/>
                </a:xfrm>
              </p:grpSpPr>
              <p:grpSp>
                <p:nvGrpSpPr>
                  <p:cNvPr id="14" name="组合 13"/>
                  <p:cNvGrpSpPr/>
                  <p:nvPr/>
                </p:nvGrpSpPr>
                <p:grpSpPr>
                  <a:xfrm>
                    <a:off x="1193500" y="1491637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18" name="íślíḋè-文本框 369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9" name="íślíḋè-Rectangle 16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 dirty="0">
                          <a:solidFill>
                            <a:schemeClr val="accent1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5" name="组合 14"/>
                  <p:cNvGrpSpPr/>
                  <p:nvPr/>
                </p:nvGrpSpPr>
                <p:grpSpPr>
                  <a:xfrm>
                    <a:off x="1193500" y="2815545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16" name="íślíḋè-文本框 367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7" name="íślíḋè-Rectangle 1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>
                          <a:solidFill>
                            <a:schemeClr val="accent2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13" name="íślíḋè-Straight Connector 10"/>
                <p:cNvCxnSpPr/>
                <p:nvPr/>
              </p:nvCxnSpPr>
              <p:spPr>
                <a:xfrm>
                  <a:off x="1307468" y="2710116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99930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0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ad85352-063f-49fb-a956-c0dc6370dd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6eb9a69-2ae0-4a7f-9a98-daad17ce0a0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82e1fbf-1d08-419e-aa5b-773e4ccb3fb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bf993ed-4045-43f5-b6d7-6559592aae6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e0abead-8fce-4aeb-bb03-fe9e41f2181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ce7fefe-2497-4c6d-801a-b649df965e9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b7943e2-d9ed-462e-b421-e593c917647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f8097bf-bb36-4a3e-9c29-5780517a809f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fc4976-6e52-4a80-ad58-1f98eccebb4d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4DB5C0"/>
      </a:accent1>
      <a:accent2>
        <a:srgbClr val="DDC6AE"/>
      </a:accent2>
      <a:accent3>
        <a:srgbClr val="7372A1"/>
      </a:accent3>
      <a:accent4>
        <a:srgbClr val="7CB0C0"/>
      </a:accent4>
      <a:accent5>
        <a:srgbClr val="D89EAB"/>
      </a:accent5>
      <a:accent6>
        <a:srgbClr val="56BAC0"/>
      </a:accent6>
      <a:hlink>
        <a:srgbClr val="2B2B2B"/>
      </a:hlink>
      <a:folHlink>
        <a:srgbClr val="2B2B2B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1911</Words>
  <Application>Microsoft Office PowerPoint</Application>
  <PresentationFormat>宽屏</PresentationFormat>
  <Paragraphs>324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Auraka方黑檀</vt:lpstr>
      <vt:lpstr>MF LiHei (Noncommercial)</vt:lpstr>
      <vt:lpstr>等线</vt:lpstr>
      <vt:lpstr>等线 Light</vt:lpstr>
      <vt:lpstr>郑庆科黄油体Regular </vt:lpstr>
      <vt:lpstr>逐浪细阁体</vt:lpstr>
      <vt:lpstr>Agency FB</vt:lpstr>
      <vt:lpstr>Arial</vt:lpstr>
      <vt:lpstr>Segoe Script</vt:lpstr>
      <vt:lpstr>Tempus Sans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505</dc:title>
  <dc:creator>刘 思蜀</dc:creator>
  <cp:lastModifiedBy>ITTK</cp:lastModifiedBy>
  <cp:revision>16</cp:revision>
  <dcterms:created xsi:type="dcterms:W3CDTF">2018-07-30T13:59:57Z</dcterms:created>
  <dcterms:modified xsi:type="dcterms:W3CDTF">2018-10-24T07:22:41Z</dcterms:modified>
</cp:coreProperties>
</file>

<file path=docProps/thumbnail.jpeg>
</file>